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78" r:id="rId3"/>
    <p:sldId id="257" r:id="rId4"/>
    <p:sldId id="258" r:id="rId5"/>
    <p:sldId id="259" r:id="rId6"/>
    <p:sldId id="260" r:id="rId7"/>
    <p:sldId id="261"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62" r:id="rId23"/>
    <p:sldId id="27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054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6" autoAdjust="0"/>
    <p:restoredTop sz="94660"/>
  </p:normalViewPr>
  <p:slideViewPr>
    <p:cSldViewPr snapToGrid="0">
      <p:cViewPr>
        <p:scale>
          <a:sx n="66" d="100"/>
          <a:sy n="66" d="100"/>
        </p:scale>
        <p:origin x="1050" y="3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presProps" Target="presProps.xml" /><Relationship Id="rId3" Type="http://schemas.openxmlformats.org/officeDocument/2006/relationships/slide" Target="slides/slide2.xml" /><Relationship Id="rId21" Type="http://schemas.openxmlformats.org/officeDocument/2006/relationships/slide" Target="slides/slide20.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notesMaster" Target="notesMasters/notesMaster1.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theme" Target="theme/theme1.xml" /><Relationship Id="rId10" Type="http://schemas.openxmlformats.org/officeDocument/2006/relationships/slide" Target="slides/slide9.xml" /><Relationship Id="rId19" Type="http://schemas.openxmlformats.org/officeDocument/2006/relationships/slide" Target="slides/slide18.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viewProps" Target="viewProps.xml" /></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 /><Relationship Id="rId2" Type="http://schemas.microsoft.com/office/2011/relationships/chartColorStyle" Target="colors1.xml" /><Relationship Id="rId1" Type="http://schemas.microsoft.com/office/2011/relationships/chartStyle" Target="style1.xml" /></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 /><Relationship Id="rId2" Type="http://schemas.microsoft.com/office/2011/relationships/chartColorStyle" Target="colors2.xml" /><Relationship Id="rId1" Type="http://schemas.microsoft.com/office/2011/relationships/chartStyle" Target="style2.xml" /></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Times New Roman" panose="02020603050405020304" pitchFamily="18" charset="0"/>
                <a:ea typeface="+mn-ea"/>
                <a:cs typeface="Times New Roman" panose="02020603050405020304" pitchFamily="18" charset="0"/>
              </a:defRPr>
            </a:pPr>
            <a:r>
              <a:rPr lang="en-GB" sz="1862" b="0" i="0" u="none" strike="noStrike" baseline="0" dirty="0"/>
              <a:t>Soil Pollution</a:t>
            </a:r>
            <a:endParaRPr lang="en-GB" dirty="0">
              <a:solidFill>
                <a:schemeClr val="bg1"/>
              </a:solidFill>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barChart>
        <c:barDir val="col"/>
        <c:grouping val="clustered"/>
        <c:varyColors val="0"/>
        <c:ser>
          <c:idx val="0"/>
          <c:order val="0"/>
          <c:tx>
            <c:strRef>
              <c:f>Sheet1!$B$1</c:f>
              <c:strCache>
                <c:ptCount val="1"/>
                <c:pt idx="0">
                  <c:v>Percentage Contribution (%)</c:v>
                </c:pt>
              </c:strCache>
            </c:strRef>
          </c:tx>
          <c:spPr>
            <a:solidFill>
              <a:schemeClr val="accent1"/>
            </a:solidFill>
            <a:ln>
              <a:noFill/>
            </a:ln>
            <a:effectLst/>
          </c:spPr>
          <c:invertIfNegative val="0"/>
          <c:cat>
            <c:strRef>
              <c:f>Sheet1!$A$2:$A$8</c:f>
              <c:strCache>
                <c:ptCount val="7"/>
                <c:pt idx="0">
                  <c:v>Agricultural Activities</c:v>
                </c:pt>
                <c:pt idx="1">
                  <c:v>Industrial Activities</c:v>
                </c:pt>
                <c:pt idx="2">
                  <c:v>Waste Disposal</c:v>
                </c:pt>
                <c:pt idx="3">
                  <c:v>Mining Activities</c:v>
                </c:pt>
                <c:pt idx="4">
                  <c:v>Oil and Fuel Spills</c:v>
                </c:pt>
                <c:pt idx="5">
                  <c:v>Urbanization</c:v>
                </c:pt>
                <c:pt idx="6">
                  <c:v>Deforestation</c:v>
                </c:pt>
              </c:strCache>
            </c:strRef>
          </c:cat>
          <c:val>
            <c:numRef>
              <c:f>Sheet1!$B$2:$B$8</c:f>
              <c:numCache>
                <c:formatCode>General</c:formatCode>
                <c:ptCount val="7"/>
                <c:pt idx="0">
                  <c:v>40</c:v>
                </c:pt>
                <c:pt idx="1">
                  <c:v>25</c:v>
                </c:pt>
                <c:pt idx="2">
                  <c:v>15</c:v>
                </c:pt>
                <c:pt idx="3">
                  <c:v>10</c:v>
                </c:pt>
                <c:pt idx="4">
                  <c:v>5</c:v>
                </c:pt>
                <c:pt idx="5">
                  <c:v>3</c:v>
                </c:pt>
                <c:pt idx="6">
                  <c:v>2</c:v>
                </c:pt>
              </c:numCache>
            </c:numRef>
          </c:val>
          <c:extLst>
            <c:ext xmlns:c16="http://schemas.microsoft.com/office/drawing/2014/chart" uri="{C3380CC4-5D6E-409C-BE32-E72D297353CC}">
              <c16:uniqueId val="{00000000-CF3C-41DD-A872-4D57161E9CA0}"/>
            </c:ext>
          </c:extLst>
        </c:ser>
        <c:ser>
          <c:idx val="1"/>
          <c:order val="1"/>
          <c:tx>
            <c:strRef>
              <c:f>Sheet1!$C$1</c:f>
              <c:strCache>
                <c:ptCount val="1"/>
                <c:pt idx="0">
                  <c:v>Column1</c:v>
                </c:pt>
              </c:strCache>
            </c:strRef>
          </c:tx>
          <c:spPr>
            <a:solidFill>
              <a:schemeClr val="accent2"/>
            </a:solidFill>
            <a:ln>
              <a:noFill/>
            </a:ln>
            <a:effectLst/>
          </c:spPr>
          <c:invertIfNegative val="0"/>
          <c:cat>
            <c:strRef>
              <c:f>Sheet1!$A$2:$A$8</c:f>
              <c:strCache>
                <c:ptCount val="7"/>
                <c:pt idx="0">
                  <c:v>Agricultural Activities</c:v>
                </c:pt>
                <c:pt idx="1">
                  <c:v>Industrial Activities</c:v>
                </c:pt>
                <c:pt idx="2">
                  <c:v>Waste Disposal</c:v>
                </c:pt>
                <c:pt idx="3">
                  <c:v>Mining Activities</c:v>
                </c:pt>
                <c:pt idx="4">
                  <c:v>Oil and Fuel Spills</c:v>
                </c:pt>
                <c:pt idx="5">
                  <c:v>Urbanization</c:v>
                </c:pt>
                <c:pt idx="6">
                  <c:v>Deforestation</c:v>
                </c:pt>
              </c:strCache>
            </c:strRef>
          </c:cat>
          <c:val>
            <c:numRef>
              <c:f>Sheet1!$C$2:$C$8</c:f>
              <c:numCache>
                <c:formatCode>General</c:formatCode>
                <c:ptCount val="7"/>
              </c:numCache>
            </c:numRef>
          </c:val>
          <c:extLst>
            <c:ext xmlns:c16="http://schemas.microsoft.com/office/drawing/2014/chart" uri="{C3380CC4-5D6E-409C-BE32-E72D297353CC}">
              <c16:uniqueId val="{00000001-CF3C-41DD-A872-4D57161E9CA0}"/>
            </c:ext>
          </c:extLst>
        </c:ser>
        <c:ser>
          <c:idx val="2"/>
          <c:order val="2"/>
          <c:tx>
            <c:strRef>
              <c:f>Sheet1!$D$1</c:f>
              <c:strCache>
                <c:ptCount val="1"/>
                <c:pt idx="0">
                  <c:v>Column2</c:v>
                </c:pt>
              </c:strCache>
            </c:strRef>
          </c:tx>
          <c:spPr>
            <a:solidFill>
              <a:schemeClr val="accent3"/>
            </a:solidFill>
            <a:ln>
              <a:noFill/>
            </a:ln>
            <a:effectLst/>
          </c:spPr>
          <c:invertIfNegative val="0"/>
          <c:cat>
            <c:strRef>
              <c:f>Sheet1!$A$2:$A$8</c:f>
              <c:strCache>
                <c:ptCount val="7"/>
                <c:pt idx="0">
                  <c:v>Agricultural Activities</c:v>
                </c:pt>
                <c:pt idx="1">
                  <c:v>Industrial Activities</c:v>
                </c:pt>
                <c:pt idx="2">
                  <c:v>Waste Disposal</c:v>
                </c:pt>
                <c:pt idx="3">
                  <c:v>Mining Activities</c:v>
                </c:pt>
                <c:pt idx="4">
                  <c:v>Oil and Fuel Spills</c:v>
                </c:pt>
                <c:pt idx="5">
                  <c:v>Urbanization</c:v>
                </c:pt>
                <c:pt idx="6">
                  <c:v>Deforestation</c:v>
                </c:pt>
              </c:strCache>
            </c:strRef>
          </c:cat>
          <c:val>
            <c:numRef>
              <c:f>Sheet1!$D$2:$D$8</c:f>
              <c:numCache>
                <c:formatCode>General</c:formatCode>
                <c:ptCount val="7"/>
                <c:pt idx="3">
                  <c:v>5</c:v>
                </c:pt>
              </c:numCache>
            </c:numRef>
          </c:val>
          <c:extLst>
            <c:ext xmlns:c16="http://schemas.microsoft.com/office/drawing/2014/chart" uri="{C3380CC4-5D6E-409C-BE32-E72D297353CC}">
              <c16:uniqueId val="{00000002-CF3C-41DD-A872-4D57161E9CA0}"/>
            </c:ext>
          </c:extLst>
        </c:ser>
        <c:dLbls>
          <c:showLegendKey val="0"/>
          <c:showVal val="0"/>
          <c:showCatName val="0"/>
          <c:showSerName val="0"/>
          <c:showPercent val="0"/>
          <c:showBubbleSize val="0"/>
        </c:dLbls>
        <c:gapWidth val="219"/>
        <c:overlap val="-27"/>
        <c:axId val="529515280"/>
        <c:axId val="167511248"/>
      </c:barChart>
      <c:catAx>
        <c:axId val="529515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67511248"/>
        <c:crosses val="autoZero"/>
        <c:auto val="1"/>
        <c:lblAlgn val="ctr"/>
        <c:lblOffset val="100"/>
        <c:noMultiLvlLbl val="0"/>
      </c:catAx>
      <c:valAx>
        <c:axId val="1675112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5295152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Times New Roman" panose="02020603050405020304" pitchFamily="18" charset="0"/>
                <a:ea typeface="+mn-ea"/>
                <a:cs typeface="Times New Roman" panose="02020603050405020304" pitchFamily="18" charset="0"/>
              </a:defRPr>
            </a:pPr>
            <a:r>
              <a:rPr lang="en-GB" sz="1862" b="0" i="0" u="none" strike="noStrike" baseline="0" dirty="0"/>
              <a:t>Soil Pollution</a:t>
            </a:r>
            <a:endParaRPr lang="en-GB" dirty="0">
              <a:solidFill>
                <a:schemeClr val="bg1"/>
              </a:solidFill>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barChart>
        <c:barDir val="col"/>
        <c:grouping val="clustered"/>
        <c:varyColors val="0"/>
        <c:ser>
          <c:idx val="0"/>
          <c:order val="0"/>
          <c:tx>
            <c:strRef>
              <c:f>Sheet1!$B$1</c:f>
              <c:strCache>
                <c:ptCount val="1"/>
                <c:pt idx="0">
                  <c:v>Percentage Contribution (%)</c:v>
                </c:pt>
              </c:strCache>
            </c:strRef>
          </c:tx>
          <c:spPr>
            <a:solidFill>
              <a:schemeClr val="accent1"/>
            </a:solidFill>
            <a:ln>
              <a:noFill/>
            </a:ln>
            <a:effectLst/>
          </c:spPr>
          <c:invertIfNegative val="0"/>
          <c:cat>
            <c:strRef>
              <c:f>Sheet1!$A$2:$A$8</c:f>
              <c:strCache>
                <c:ptCount val="7"/>
                <c:pt idx="0">
                  <c:v>Agricultural Activities</c:v>
                </c:pt>
                <c:pt idx="1">
                  <c:v>Industrial Activities</c:v>
                </c:pt>
                <c:pt idx="2">
                  <c:v>Waste Disposal</c:v>
                </c:pt>
                <c:pt idx="3">
                  <c:v>Mining Activities</c:v>
                </c:pt>
                <c:pt idx="4">
                  <c:v>Oil and Fuel Spills</c:v>
                </c:pt>
                <c:pt idx="5">
                  <c:v>Urbanization</c:v>
                </c:pt>
                <c:pt idx="6">
                  <c:v>Deforestation</c:v>
                </c:pt>
              </c:strCache>
            </c:strRef>
          </c:cat>
          <c:val>
            <c:numRef>
              <c:f>Sheet1!$B$2:$B$8</c:f>
              <c:numCache>
                <c:formatCode>General</c:formatCode>
                <c:ptCount val="7"/>
                <c:pt idx="0">
                  <c:v>40</c:v>
                </c:pt>
                <c:pt idx="1">
                  <c:v>25</c:v>
                </c:pt>
                <c:pt idx="2">
                  <c:v>15</c:v>
                </c:pt>
                <c:pt idx="3">
                  <c:v>10</c:v>
                </c:pt>
                <c:pt idx="4">
                  <c:v>5</c:v>
                </c:pt>
                <c:pt idx="5">
                  <c:v>3</c:v>
                </c:pt>
                <c:pt idx="6">
                  <c:v>2</c:v>
                </c:pt>
              </c:numCache>
            </c:numRef>
          </c:val>
          <c:extLst>
            <c:ext xmlns:c16="http://schemas.microsoft.com/office/drawing/2014/chart" uri="{C3380CC4-5D6E-409C-BE32-E72D297353CC}">
              <c16:uniqueId val="{00000000-CF3C-41DD-A872-4D57161E9CA0}"/>
            </c:ext>
          </c:extLst>
        </c:ser>
        <c:ser>
          <c:idx val="1"/>
          <c:order val="1"/>
          <c:tx>
            <c:strRef>
              <c:f>Sheet1!$C$1</c:f>
              <c:strCache>
                <c:ptCount val="1"/>
                <c:pt idx="0">
                  <c:v>Column1</c:v>
                </c:pt>
              </c:strCache>
            </c:strRef>
          </c:tx>
          <c:spPr>
            <a:solidFill>
              <a:schemeClr val="accent2"/>
            </a:solidFill>
            <a:ln>
              <a:noFill/>
            </a:ln>
            <a:effectLst/>
          </c:spPr>
          <c:invertIfNegative val="0"/>
          <c:cat>
            <c:strRef>
              <c:f>Sheet1!$A$2:$A$8</c:f>
              <c:strCache>
                <c:ptCount val="7"/>
                <c:pt idx="0">
                  <c:v>Agricultural Activities</c:v>
                </c:pt>
                <c:pt idx="1">
                  <c:v>Industrial Activities</c:v>
                </c:pt>
                <c:pt idx="2">
                  <c:v>Waste Disposal</c:v>
                </c:pt>
                <c:pt idx="3">
                  <c:v>Mining Activities</c:v>
                </c:pt>
                <c:pt idx="4">
                  <c:v>Oil and Fuel Spills</c:v>
                </c:pt>
                <c:pt idx="5">
                  <c:v>Urbanization</c:v>
                </c:pt>
                <c:pt idx="6">
                  <c:v>Deforestation</c:v>
                </c:pt>
              </c:strCache>
            </c:strRef>
          </c:cat>
          <c:val>
            <c:numRef>
              <c:f>Sheet1!$C$2:$C$8</c:f>
              <c:numCache>
                <c:formatCode>General</c:formatCode>
                <c:ptCount val="7"/>
              </c:numCache>
            </c:numRef>
          </c:val>
          <c:extLst>
            <c:ext xmlns:c16="http://schemas.microsoft.com/office/drawing/2014/chart" uri="{C3380CC4-5D6E-409C-BE32-E72D297353CC}">
              <c16:uniqueId val="{00000001-CF3C-41DD-A872-4D57161E9CA0}"/>
            </c:ext>
          </c:extLst>
        </c:ser>
        <c:ser>
          <c:idx val="2"/>
          <c:order val="2"/>
          <c:tx>
            <c:strRef>
              <c:f>Sheet1!$D$1</c:f>
              <c:strCache>
                <c:ptCount val="1"/>
                <c:pt idx="0">
                  <c:v>Column2</c:v>
                </c:pt>
              </c:strCache>
            </c:strRef>
          </c:tx>
          <c:spPr>
            <a:solidFill>
              <a:schemeClr val="accent3"/>
            </a:solidFill>
            <a:ln>
              <a:noFill/>
            </a:ln>
            <a:effectLst/>
          </c:spPr>
          <c:invertIfNegative val="0"/>
          <c:cat>
            <c:strRef>
              <c:f>Sheet1!$A$2:$A$8</c:f>
              <c:strCache>
                <c:ptCount val="7"/>
                <c:pt idx="0">
                  <c:v>Agricultural Activities</c:v>
                </c:pt>
                <c:pt idx="1">
                  <c:v>Industrial Activities</c:v>
                </c:pt>
                <c:pt idx="2">
                  <c:v>Waste Disposal</c:v>
                </c:pt>
                <c:pt idx="3">
                  <c:v>Mining Activities</c:v>
                </c:pt>
                <c:pt idx="4">
                  <c:v>Oil and Fuel Spills</c:v>
                </c:pt>
                <c:pt idx="5">
                  <c:v>Urbanization</c:v>
                </c:pt>
                <c:pt idx="6">
                  <c:v>Deforestation</c:v>
                </c:pt>
              </c:strCache>
            </c:strRef>
          </c:cat>
          <c:val>
            <c:numRef>
              <c:f>Sheet1!$D$2:$D$8</c:f>
              <c:numCache>
                <c:formatCode>General</c:formatCode>
                <c:ptCount val="7"/>
                <c:pt idx="3">
                  <c:v>5</c:v>
                </c:pt>
              </c:numCache>
            </c:numRef>
          </c:val>
          <c:extLst>
            <c:ext xmlns:c16="http://schemas.microsoft.com/office/drawing/2014/chart" uri="{C3380CC4-5D6E-409C-BE32-E72D297353CC}">
              <c16:uniqueId val="{00000002-CF3C-41DD-A872-4D57161E9CA0}"/>
            </c:ext>
          </c:extLst>
        </c:ser>
        <c:dLbls>
          <c:showLegendKey val="0"/>
          <c:showVal val="0"/>
          <c:showCatName val="0"/>
          <c:showSerName val="0"/>
          <c:showPercent val="0"/>
          <c:showBubbleSize val="0"/>
        </c:dLbls>
        <c:gapWidth val="219"/>
        <c:overlap val="-27"/>
        <c:axId val="529515280"/>
        <c:axId val="167511248"/>
      </c:barChart>
      <c:catAx>
        <c:axId val="529515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67511248"/>
        <c:crosses val="autoZero"/>
        <c:auto val="1"/>
        <c:lblAlgn val="ctr"/>
        <c:lblOffset val="100"/>
        <c:noMultiLvlLbl val="0"/>
      </c:catAx>
      <c:valAx>
        <c:axId val="1675112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529515280"/>
        <c:crosses val="autoZero"/>
        <c:crossBetween val="between"/>
      </c:valAx>
      <c:spPr>
        <a:noFill/>
        <a:ln>
          <a:noFill/>
        </a:ln>
        <a:effectLst/>
      </c:spPr>
    </c:plotArea>
    <c:legend>
      <c:legendPos val="b"/>
      <c:legendEntry>
        <c:idx val="1"/>
        <c:delete val="1"/>
      </c:legendEntry>
      <c:legendEntry>
        <c:idx val="2"/>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AE1919-F060-4E68-BB85-60252DA60D81}" type="doc">
      <dgm:prSet loTypeId="urn:microsoft.com/office/officeart/2005/8/layout/vList6" loCatId="process" qsTypeId="urn:microsoft.com/office/officeart/2005/8/quickstyle/3d1" qsCatId="3D" csTypeId="urn:microsoft.com/office/officeart/2005/8/colors/accent0_3" csCatId="mainScheme" phldr="1"/>
      <dgm:spPr/>
      <dgm:t>
        <a:bodyPr/>
        <a:lstStyle/>
        <a:p>
          <a:endParaRPr lang="en-GB"/>
        </a:p>
      </dgm:t>
    </dgm:pt>
    <dgm:pt modelId="{D8248BA3-0D6F-4CD3-99E0-20EDD7AEA1D4}">
      <dgm:prSet phldrT="[Text]"/>
      <dgm:spPr/>
      <dgm:t>
        <a:bodyPr/>
        <a:lstStyle/>
        <a:p>
          <a:r>
            <a:rPr lang="en-US" dirty="0"/>
            <a:t>Sources </a:t>
          </a:r>
          <a:endParaRPr lang="en-GB" dirty="0"/>
        </a:p>
      </dgm:t>
    </dgm:pt>
    <dgm:pt modelId="{FEA3BC92-16F0-438C-8794-9DCE4EB56E1A}" type="parTrans" cxnId="{317AFDA2-1DEE-48A7-B415-6AB95F9DBCA8}">
      <dgm:prSet/>
      <dgm:spPr/>
      <dgm:t>
        <a:bodyPr/>
        <a:lstStyle/>
        <a:p>
          <a:endParaRPr lang="en-GB"/>
        </a:p>
      </dgm:t>
    </dgm:pt>
    <dgm:pt modelId="{28D42AAB-893B-4CD7-B8A5-1B98C21EEE40}" type="sibTrans" cxnId="{317AFDA2-1DEE-48A7-B415-6AB95F9DBCA8}">
      <dgm:prSet/>
      <dgm:spPr/>
      <dgm:t>
        <a:bodyPr/>
        <a:lstStyle/>
        <a:p>
          <a:endParaRPr lang="en-GB"/>
        </a:p>
      </dgm:t>
    </dgm:pt>
    <dgm:pt modelId="{4FDCBC3D-A0E4-42C1-8649-92578D58FED8}">
      <dgm:prSet phldrT="[Text]"/>
      <dgm:spPr/>
      <dgm:t>
        <a:bodyPr/>
        <a:lstStyle/>
        <a:p>
          <a:r>
            <a:rPr lang="en-US" b="1" dirty="0">
              <a:solidFill>
                <a:schemeClr val="tx1"/>
              </a:solidFill>
            </a:rPr>
            <a:t>Agricultural</a:t>
          </a:r>
          <a:endParaRPr lang="en-GB" b="1" dirty="0">
            <a:solidFill>
              <a:schemeClr val="tx1"/>
            </a:solidFill>
          </a:endParaRPr>
        </a:p>
      </dgm:t>
    </dgm:pt>
    <dgm:pt modelId="{5189ADF7-FA78-455A-9DE1-D34D95DE23FD}" type="parTrans" cxnId="{BFF7BDBB-8954-4D49-A259-D0322D80F709}">
      <dgm:prSet/>
      <dgm:spPr/>
      <dgm:t>
        <a:bodyPr/>
        <a:lstStyle/>
        <a:p>
          <a:endParaRPr lang="en-GB"/>
        </a:p>
      </dgm:t>
    </dgm:pt>
    <dgm:pt modelId="{188D8558-B562-4E06-A89C-B3F93447B5E8}" type="sibTrans" cxnId="{BFF7BDBB-8954-4D49-A259-D0322D80F709}">
      <dgm:prSet/>
      <dgm:spPr/>
      <dgm:t>
        <a:bodyPr/>
        <a:lstStyle/>
        <a:p>
          <a:endParaRPr lang="en-GB"/>
        </a:p>
      </dgm:t>
    </dgm:pt>
    <dgm:pt modelId="{82DE4ABC-7621-4391-9C7C-6995676512CE}">
      <dgm:prSet phldrT="[Text]"/>
      <dgm:spPr/>
      <dgm:t>
        <a:bodyPr/>
        <a:lstStyle/>
        <a:p>
          <a:r>
            <a:rPr lang="en-US" b="1" dirty="0">
              <a:solidFill>
                <a:schemeClr val="tx1"/>
              </a:solidFill>
            </a:rPr>
            <a:t>Waste disposal</a:t>
          </a:r>
          <a:endParaRPr lang="en-GB" b="1" dirty="0">
            <a:solidFill>
              <a:schemeClr val="tx1"/>
            </a:solidFill>
          </a:endParaRPr>
        </a:p>
      </dgm:t>
    </dgm:pt>
    <dgm:pt modelId="{8D897C0C-8AB0-4A93-BC0F-DED30A6D36CF}" type="parTrans" cxnId="{F8E325B5-8214-4899-9988-F9DE639640E2}">
      <dgm:prSet/>
      <dgm:spPr/>
      <dgm:t>
        <a:bodyPr/>
        <a:lstStyle/>
        <a:p>
          <a:endParaRPr lang="en-GB"/>
        </a:p>
      </dgm:t>
    </dgm:pt>
    <dgm:pt modelId="{A29183FA-85AA-4C7A-B6DF-3EB1B8A9327E}" type="sibTrans" cxnId="{F8E325B5-8214-4899-9988-F9DE639640E2}">
      <dgm:prSet/>
      <dgm:spPr/>
      <dgm:t>
        <a:bodyPr/>
        <a:lstStyle/>
        <a:p>
          <a:endParaRPr lang="en-GB"/>
        </a:p>
      </dgm:t>
    </dgm:pt>
    <dgm:pt modelId="{449C6F53-F548-40DD-A677-B53AC3260F71}">
      <dgm:prSet phldrT="[Text]"/>
      <dgm:spPr/>
      <dgm:t>
        <a:bodyPr/>
        <a:lstStyle/>
        <a:p>
          <a:r>
            <a:rPr lang="en-US" dirty="0"/>
            <a:t>Effects</a:t>
          </a:r>
          <a:endParaRPr lang="en-GB" dirty="0"/>
        </a:p>
      </dgm:t>
    </dgm:pt>
    <dgm:pt modelId="{87990124-7739-48D8-89EA-D9E4D192E3BC}" type="parTrans" cxnId="{C690D96D-7006-4BFF-BE8A-0CF9EF9787E5}">
      <dgm:prSet/>
      <dgm:spPr/>
      <dgm:t>
        <a:bodyPr/>
        <a:lstStyle/>
        <a:p>
          <a:endParaRPr lang="en-GB"/>
        </a:p>
      </dgm:t>
    </dgm:pt>
    <dgm:pt modelId="{58397FC8-7E3F-4919-A1DD-152CCE7936A6}" type="sibTrans" cxnId="{C690D96D-7006-4BFF-BE8A-0CF9EF9787E5}">
      <dgm:prSet/>
      <dgm:spPr/>
      <dgm:t>
        <a:bodyPr/>
        <a:lstStyle/>
        <a:p>
          <a:endParaRPr lang="en-GB"/>
        </a:p>
      </dgm:t>
    </dgm:pt>
    <dgm:pt modelId="{3F22DF5C-D417-46B8-96BF-357C3A3CA2EC}">
      <dgm:prSet phldrT="[Text]"/>
      <dgm:spPr/>
      <dgm:t>
        <a:bodyPr/>
        <a:lstStyle/>
        <a:p>
          <a:r>
            <a:rPr lang="en-GB" b="1" dirty="0">
              <a:solidFill>
                <a:schemeClr val="tx1"/>
              </a:solidFill>
            </a:rPr>
            <a:t>Health Risks</a:t>
          </a:r>
        </a:p>
      </dgm:t>
    </dgm:pt>
    <dgm:pt modelId="{CD79F095-84D3-46F6-99E5-4570E61B1F09}" type="parTrans" cxnId="{EF16E29A-F3A7-4AAE-B7D9-740194A6946C}">
      <dgm:prSet/>
      <dgm:spPr/>
      <dgm:t>
        <a:bodyPr/>
        <a:lstStyle/>
        <a:p>
          <a:endParaRPr lang="en-GB"/>
        </a:p>
      </dgm:t>
    </dgm:pt>
    <dgm:pt modelId="{66DA064F-82E0-437E-B6D7-CFF74FBF23E0}" type="sibTrans" cxnId="{EF16E29A-F3A7-4AAE-B7D9-740194A6946C}">
      <dgm:prSet/>
      <dgm:spPr/>
      <dgm:t>
        <a:bodyPr/>
        <a:lstStyle/>
        <a:p>
          <a:endParaRPr lang="en-GB"/>
        </a:p>
      </dgm:t>
    </dgm:pt>
    <dgm:pt modelId="{CFDA1E90-9B9F-49F3-8394-2E98FA943D79}">
      <dgm:prSet phldrT="[Text]"/>
      <dgm:spPr/>
      <dgm:t>
        <a:bodyPr/>
        <a:lstStyle/>
        <a:p>
          <a:r>
            <a:rPr lang="en-US" b="1" dirty="0">
              <a:solidFill>
                <a:schemeClr val="tx1"/>
              </a:solidFill>
            </a:rPr>
            <a:t>Industry</a:t>
          </a:r>
          <a:endParaRPr lang="en-GB" b="1" dirty="0">
            <a:solidFill>
              <a:schemeClr val="tx1"/>
            </a:solidFill>
          </a:endParaRPr>
        </a:p>
      </dgm:t>
    </dgm:pt>
    <dgm:pt modelId="{2A72D487-0B17-403B-961F-DB41F4695584}" type="parTrans" cxnId="{0807BBF1-0242-40D7-8DA6-3C90BF0ACACC}">
      <dgm:prSet/>
      <dgm:spPr/>
      <dgm:t>
        <a:bodyPr/>
        <a:lstStyle/>
        <a:p>
          <a:endParaRPr lang="en-GB"/>
        </a:p>
      </dgm:t>
    </dgm:pt>
    <dgm:pt modelId="{AA92AB7F-2D46-4D6E-8463-C8BBCA4FDC14}" type="sibTrans" cxnId="{0807BBF1-0242-40D7-8DA6-3C90BF0ACACC}">
      <dgm:prSet/>
      <dgm:spPr/>
      <dgm:t>
        <a:bodyPr/>
        <a:lstStyle/>
        <a:p>
          <a:endParaRPr lang="en-GB"/>
        </a:p>
      </dgm:t>
    </dgm:pt>
    <dgm:pt modelId="{BE5E10DD-2521-4FC4-929C-809096ACE549}">
      <dgm:prSet phldrT="[Text]"/>
      <dgm:spPr/>
      <dgm:t>
        <a:bodyPr/>
        <a:lstStyle/>
        <a:p>
          <a:endParaRPr lang="en-GB" b="1" dirty="0">
            <a:solidFill>
              <a:schemeClr val="tx1"/>
            </a:solidFill>
          </a:endParaRPr>
        </a:p>
      </dgm:t>
    </dgm:pt>
    <dgm:pt modelId="{E74D2C3D-972B-4C3C-8B31-78A5FB7C4DE4}" type="parTrans" cxnId="{3E4D7648-69C6-49B6-ABF0-8DCA14E80591}">
      <dgm:prSet/>
      <dgm:spPr/>
      <dgm:t>
        <a:bodyPr/>
        <a:lstStyle/>
        <a:p>
          <a:endParaRPr lang="en-GB"/>
        </a:p>
      </dgm:t>
    </dgm:pt>
    <dgm:pt modelId="{7D3EBE83-6E25-4037-B4EE-9069B2F921AB}" type="sibTrans" cxnId="{3E4D7648-69C6-49B6-ABF0-8DCA14E80591}">
      <dgm:prSet/>
      <dgm:spPr/>
      <dgm:t>
        <a:bodyPr/>
        <a:lstStyle/>
        <a:p>
          <a:endParaRPr lang="en-GB"/>
        </a:p>
      </dgm:t>
    </dgm:pt>
    <dgm:pt modelId="{3487A185-B4BC-402A-AF20-7DA17A0653A8}">
      <dgm:prSet phldrT="[Text]"/>
      <dgm:spPr/>
      <dgm:t>
        <a:bodyPr/>
        <a:lstStyle/>
        <a:p>
          <a:r>
            <a:rPr lang="en-US" dirty="0"/>
            <a:t>Prevention </a:t>
          </a:r>
          <a:endParaRPr lang="en-GB" dirty="0"/>
        </a:p>
      </dgm:t>
    </dgm:pt>
    <dgm:pt modelId="{0477633F-AC53-4051-9F9E-A0DFF852F1E4}" type="parTrans" cxnId="{E6B7AEF9-8E53-40E3-A958-17ED6581BBB9}">
      <dgm:prSet/>
      <dgm:spPr/>
      <dgm:t>
        <a:bodyPr/>
        <a:lstStyle/>
        <a:p>
          <a:endParaRPr lang="en-GB"/>
        </a:p>
      </dgm:t>
    </dgm:pt>
    <dgm:pt modelId="{C6C073E5-4E38-4A6D-B6B8-5229CC0FB8AD}" type="sibTrans" cxnId="{E6B7AEF9-8E53-40E3-A958-17ED6581BBB9}">
      <dgm:prSet/>
      <dgm:spPr/>
      <dgm:t>
        <a:bodyPr/>
        <a:lstStyle/>
        <a:p>
          <a:endParaRPr lang="en-GB"/>
        </a:p>
      </dgm:t>
    </dgm:pt>
    <dgm:pt modelId="{C56DA2A4-BCED-4803-B22F-8C3795E850C1}">
      <dgm:prSet phldrT="[Text]"/>
      <dgm:spPr/>
      <dgm:t>
        <a:bodyPr/>
        <a:lstStyle/>
        <a:p>
          <a:r>
            <a:rPr lang="en-GB" b="1" dirty="0">
              <a:solidFill>
                <a:schemeClr val="tx1"/>
              </a:solidFill>
            </a:rPr>
            <a:t>Reduced Soil Fertility</a:t>
          </a:r>
        </a:p>
      </dgm:t>
    </dgm:pt>
    <dgm:pt modelId="{10298206-94D3-4F75-AE14-B045CE3FB7CC}" type="parTrans" cxnId="{E1170861-E246-4F1F-BAA1-2FB91352761D}">
      <dgm:prSet/>
      <dgm:spPr/>
      <dgm:t>
        <a:bodyPr/>
        <a:lstStyle/>
        <a:p>
          <a:endParaRPr lang="en-GB"/>
        </a:p>
      </dgm:t>
    </dgm:pt>
    <dgm:pt modelId="{85879672-6696-4771-8B13-8475C01F3716}" type="sibTrans" cxnId="{E1170861-E246-4F1F-BAA1-2FB91352761D}">
      <dgm:prSet/>
      <dgm:spPr/>
      <dgm:t>
        <a:bodyPr/>
        <a:lstStyle/>
        <a:p>
          <a:endParaRPr lang="en-GB"/>
        </a:p>
      </dgm:t>
    </dgm:pt>
    <dgm:pt modelId="{C14052A4-B0D2-47D3-8464-45549F7DC9AC}">
      <dgm:prSet phldrT="[Text]"/>
      <dgm:spPr/>
      <dgm:t>
        <a:bodyPr/>
        <a:lstStyle/>
        <a:p>
          <a:r>
            <a:rPr lang="en-GB" b="1" dirty="0"/>
            <a:t>Organic Farming </a:t>
          </a:r>
        </a:p>
      </dgm:t>
    </dgm:pt>
    <dgm:pt modelId="{0961BDB2-0B38-440C-9063-290540DA54D4}" type="parTrans" cxnId="{B9523905-778B-403C-A398-38E77A4239DA}">
      <dgm:prSet/>
      <dgm:spPr/>
      <dgm:t>
        <a:bodyPr/>
        <a:lstStyle/>
        <a:p>
          <a:endParaRPr lang="en-GB"/>
        </a:p>
      </dgm:t>
    </dgm:pt>
    <dgm:pt modelId="{5BFB6C9C-EC8E-48F4-A205-ABBA42C471B2}" type="sibTrans" cxnId="{B9523905-778B-403C-A398-38E77A4239DA}">
      <dgm:prSet/>
      <dgm:spPr/>
      <dgm:t>
        <a:bodyPr/>
        <a:lstStyle/>
        <a:p>
          <a:endParaRPr lang="en-GB"/>
        </a:p>
      </dgm:t>
    </dgm:pt>
    <dgm:pt modelId="{41303F9F-4EEC-4AFB-A08A-3C872494813C}">
      <dgm:prSet phldrT="[Text]"/>
      <dgm:spPr/>
      <dgm:t>
        <a:bodyPr/>
        <a:lstStyle/>
        <a:p>
          <a:r>
            <a:rPr lang="en-GB" b="1" dirty="0"/>
            <a:t>Waste Management</a:t>
          </a:r>
        </a:p>
      </dgm:t>
    </dgm:pt>
    <dgm:pt modelId="{B2AC0791-80FE-488B-994E-9C4B803615D6}" type="parTrans" cxnId="{7AB1E956-50F6-4F6C-A7BA-F16EABA6F831}">
      <dgm:prSet/>
      <dgm:spPr/>
      <dgm:t>
        <a:bodyPr/>
        <a:lstStyle/>
        <a:p>
          <a:endParaRPr lang="en-GB"/>
        </a:p>
      </dgm:t>
    </dgm:pt>
    <dgm:pt modelId="{F4E3C65D-5B5A-43C0-801C-4B23E7B29B51}" type="sibTrans" cxnId="{7AB1E956-50F6-4F6C-A7BA-F16EABA6F831}">
      <dgm:prSet/>
      <dgm:spPr/>
      <dgm:t>
        <a:bodyPr/>
        <a:lstStyle/>
        <a:p>
          <a:endParaRPr lang="en-GB"/>
        </a:p>
      </dgm:t>
    </dgm:pt>
    <dgm:pt modelId="{DD8566C7-C9A2-496A-994E-3BAB37DF7388}" type="pres">
      <dgm:prSet presAssocID="{8DAE1919-F060-4E68-BB85-60252DA60D81}" presName="Name0" presStyleCnt="0">
        <dgm:presLayoutVars>
          <dgm:dir/>
          <dgm:animLvl val="lvl"/>
          <dgm:resizeHandles/>
        </dgm:presLayoutVars>
      </dgm:prSet>
      <dgm:spPr/>
    </dgm:pt>
    <dgm:pt modelId="{90E56732-5F45-4026-94FB-BF82425640A2}" type="pres">
      <dgm:prSet presAssocID="{D8248BA3-0D6F-4CD3-99E0-20EDD7AEA1D4}" presName="linNode" presStyleCnt="0"/>
      <dgm:spPr/>
    </dgm:pt>
    <dgm:pt modelId="{432E802A-75C0-4BE4-BB00-E09CE0F7D344}" type="pres">
      <dgm:prSet presAssocID="{D8248BA3-0D6F-4CD3-99E0-20EDD7AEA1D4}" presName="parentShp" presStyleLbl="node1" presStyleIdx="0" presStyleCnt="3" custLinFactX="-2634" custLinFactNeighborX="-100000" custLinFactNeighborY="-9147">
        <dgm:presLayoutVars>
          <dgm:bulletEnabled val="1"/>
        </dgm:presLayoutVars>
      </dgm:prSet>
      <dgm:spPr/>
    </dgm:pt>
    <dgm:pt modelId="{5BD1488B-134C-4618-8F3E-F23DB4BBBCD2}" type="pres">
      <dgm:prSet presAssocID="{D8248BA3-0D6F-4CD3-99E0-20EDD7AEA1D4}" presName="childShp" presStyleLbl="bgAccFollowNode1" presStyleIdx="0" presStyleCnt="3">
        <dgm:presLayoutVars>
          <dgm:bulletEnabled val="1"/>
        </dgm:presLayoutVars>
      </dgm:prSet>
      <dgm:spPr/>
    </dgm:pt>
    <dgm:pt modelId="{641FBAB5-7315-4D39-8871-E234A932AA1F}" type="pres">
      <dgm:prSet presAssocID="{28D42AAB-893B-4CD7-B8A5-1B98C21EEE40}" presName="spacing" presStyleCnt="0"/>
      <dgm:spPr/>
    </dgm:pt>
    <dgm:pt modelId="{57FAF0C6-FC40-4233-AEA4-A8F4D7129782}" type="pres">
      <dgm:prSet presAssocID="{449C6F53-F548-40DD-A677-B53AC3260F71}" presName="linNode" presStyleCnt="0"/>
      <dgm:spPr/>
    </dgm:pt>
    <dgm:pt modelId="{BBCC60FD-D052-4379-A9DC-73F9274998AD}" type="pres">
      <dgm:prSet presAssocID="{449C6F53-F548-40DD-A677-B53AC3260F71}" presName="parentShp" presStyleLbl="node1" presStyleIdx="1" presStyleCnt="3">
        <dgm:presLayoutVars>
          <dgm:bulletEnabled val="1"/>
        </dgm:presLayoutVars>
      </dgm:prSet>
      <dgm:spPr/>
    </dgm:pt>
    <dgm:pt modelId="{F7361D5A-18CE-4262-809D-8A0423D420E4}" type="pres">
      <dgm:prSet presAssocID="{449C6F53-F548-40DD-A677-B53AC3260F71}" presName="childShp" presStyleLbl="bgAccFollowNode1" presStyleIdx="1" presStyleCnt="3">
        <dgm:presLayoutVars>
          <dgm:bulletEnabled val="1"/>
        </dgm:presLayoutVars>
      </dgm:prSet>
      <dgm:spPr/>
    </dgm:pt>
    <dgm:pt modelId="{9AE1C1A2-4970-475D-B634-878DE49765A9}" type="pres">
      <dgm:prSet presAssocID="{58397FC8-7E3F-4919-A1DD-152CCE7936A6}" presName="spacing" presStyleCnt="0"/>
      <dgm:spPr/>
    </dgm:pt>
    <dgm:pt modelId="{EEFEB777-957A-4F06-8699-E6410312137F}" type="pres">
      <dgm:prSet presAssocID="{3487A185-B4BC-402A-AF20-7DA17A0653A8}" presName="linNode" presStyleCnt="0"/>
      <dgm:spPr/>
    </dgm:pt>
    <dgm:pt modelId="{382CE573-1067-469A-A554-2A850105B27A}" type="pres">
      <dgm:prSet presAssocID="{3487A185-B4BC-402A-AF20-7DA17A0653A8}" presName="parentShp" presStyleLbl="node1" presStyleIdx="2" presStyleCnt="3">
        <dgm:presLayoutVars>
          <dgm:bulletEnabled val="1"/>
        </dgm:presLayoutVars>
      </dgm:prSet>
      <dgm:spPr/>
    </dgm:pt>
    <dgm:pt modelId="{E3481CAF-C021-49B7-A2C0-4D3CC86B945E}" type="pres">
      <dgm:prSet presAssocID="{3487A185-B4BC-402A-AF20-7DA17A0653A8}" presName="childShp" presStyleLbl="bgAccFollowNode1" presStyleIdx="2" presStyleCnt="3">
        <dgm:presLayoutVars>
          <dgm:bulletEnabled val="1"/>
        </dgm:presLayoutVars>
      </dgm:prSet>
      <dgm:spPr/>
    </dgm:pt>
  </dgm:ptLst>
  <dgm:cxnLst>
    <dgm:cxn modelId="{B9523905-778B-403C-A398-38E77A4239DA}" srcId="{3487A185-B4BC-402A-AF20-7DA17A0653A8}" destId="{C14052A4-B0D2-47D3-8464-45549F7DC9AC}" srcOrd="0" destOrd="0" parTransId="{0961BDB2-0B38-440C-9063-290540DA54D4}" sibTransId="{5BFB6C9C-EC8E-48F4-A205-ABBA42C471B2}"/>
    <dgm:cxn modelId="{66649208-FDAE-4537-87EA-1602A67555D5}" type="presOf" srcId="{CFDA1E90-9B9F-49F3-8394-2E98FA943D79}" destId="{5BD1488B-134C-4618-8F3E-F23DB4BBBCD2}" srcOrd="0" destOrd="1" presId="urn:microsoft.com/office/officeart/2005/8/layout/vList6"/>
    <dgm:cxn modelId="{E83ABA11-7611-4113-9DD1-BD6C097FA2D8}" type="presOf" srcId="{8DAE1919-F060-4E68-BB85-60252DA60D81}" destId="{DD8566C7-C9A2-496A-994E-3BAB37DF7388}" srcOrd="0" destOrd="0" presId="urn:microsoft.com/office/officeart/2005/8/layout/vList6"/>
    <dgm:cxn modelId="{1620892C-F952-4FEB-A1DE-8254F38A9829}" type="presOf" srcId="{D8248BA3-0D6F-4CD3-99E0-20EDD7AEA1D4}" destId="{432E802A-75C0-4BE4-BB00-E09CE0F7D344}" srcOrd="0" destOrd="0" presId="urn:microsoft.com/office/officeart/2005/8/layout/vList6"/>
    <dgm:cxn modelId="{3BA1CE5F-26DF-49E2-9EE7-7546ADEB005A}" type="presOf" srcId="{4FDCBC3D-A0E4-42C1-8649-92578D58FED8}" destId="{5BD1488B-134C-4618-8F3E-F23DB4BBBCD2}" srcOrd="0" destOrd="0" presId="urn:microsoft.com/office/officeart/2005/8/layout/vList6"/>
    <dgm:cxn modelId="{E1170861-E246-4F1F-BAA1-2FB91352761D}" srcId="{449C6F53-F548-40DD-A677-B53AC3260F71}" destId="{C56DA2A4-BCED-4803-B22F-8C3795E850C1}" srcOrd="2" destOrd="0" parTransId="{10298206-94D3-4F75-AE14-B045CE3FB7CC}" sibTransId="{85879672-6696-4771-8B13-8475C01F3716}"/>
    <dgm:cxn modelId="{3E4D7648-69C6-49B6-ABF0-8DCA14E80591}" srcId="{449C6F53-F548-40DD-A677-B53AC3260F71}" destId="{BE5E10DD-2521-4FC4-929C-809096ACE549}" srcOrd="0" destOrd="0" parTransId="{E74D2C3D-972B-4C3C-8B31-78A5FB7C4DE4}" sibTransId="{7D3EBE83-6E25-4037-B4EE-9069B2F921AB}"/>
    <dgm:cxn modelId="{C690D96D-7006-4BFF-BE8A-0CF9EF9787E5}" srcId="{8DAE1919-F060-4E68-BB85-60252DA60D81}" destId="{449C6F53-F548-40DD-A677-B53AC3260F71}" srcOrd="1" destOrd="0" parTransId="{87990124-7739-48D8-89EA-D9E4D192E3BC}" sibTransId="{58397FC8-7E3F-4919-A1DD-152CCE7936A6}"/>
    <dgm:cxn modelId="{6B239155-4941-4AD1-AAFD-1B4DE3A59740}" type="presOf" srcId="{449C6F53-F548-40DD-A677-B53AC3260F71}" destId="{BBCC60FD-D052-4379-A9DC-73F9274998AD}" srcOrd="0" destOrd="0" presId="urn:microsoft.com/office/officeart/2005/8/layout/vList6"/>
    <dgm:cxn modelId="{7AB1E956-50F6-4F6C-A7BA-F16EABA6F831}" srcId="{3487A185-B4BC-402A-AF20-7DA17A0653A8}" destId="{41303F9F-4EEC-4AFB-A08A-3C872494813C}" srcOrd="1" destOrd="0" parTransId="{B2AC0791-80FE-488B-994E-9C4B803615D6}" sibTransId="{F4E3C65D-5B5A-43C0-801C-4B23E7B29B51}"/>
    <dgm:cxn modelId="{70B70B77-423C-4373-8D8A-9E7097678162}" type="presOf" srcId="{3487A185-B4BC-402A-AF20-7DA17A0653A8}" destId="{382CE573-1067-469A-A554-2A850105B27A}" srcOrd="0" destOrd="0" presId="urn:microsoft.com/office/officeart/2005/8/layout/vList6"/>
    <dgm:cxn modelId="{E083BC7E-0442-4CEC-A734-33B12B74E9F3}" type="presOf" srcId="{C56DA2A4-BCED-4803-B22F-8C3795E850C1}" destId="{F7361D5A-18CE-4262-809D-8A0423D420E4}" srcOrd="0" destOrd="2" presId="urn:microsoft.com/office/officeart/2005/8/layout/vList6"/>
    <dgm:cxn modelId="{2F8D9184-29D8-49F2-90CB-9C86B556E87B}" type="presOf" srcId="{BE5E10DD-2521-4FC4-929C-809096ACE549}" destId="{F7361D5A-18CE-4262-809D-8A0423D420E4}" srcOrd="0" destOrd="0" presId="urn:microsoft.com/office/officeart/2005/8/layout/vList6"/>
    <dgm:cxn modelId="{C6858A99-3536-4F96-BDD4-19B11AA40EA0}" type="presOf" srcId="{82DE4ABC-7621-4391-9C7C-6995676512CE}" destId="{5BD1488B-134C-4618-8F3E-F23DB4BBBCD2}" srcOrd="0" destOrd="2" presId="urn:microsoft.com/office/officeart/2005/8/layout/vList6"/>
    <dgm:cxn modelId="{EF16E29A-F3A7-4AAE-B7D9-740194A6946C}" srcId="{449C6F53-F548-40DD-A677-B53AC3260F71}" destId="{3F22DF5C-D417-46B8-96BF-357C3A3CA2EC}" srcOrd="1" destOrd="0" parTransId="{CD79F095-84D3-46F6-99E5-4570E61B1F09}" sibTransId="{66DA064F-82E0-437E-B6D7-CFF74FBF23E0}"/>
    <dgm:cxn modelId="{317AFDA2-1DEE-48A7-B415-6AB95F9DBCA8}" srcId="{8DAE1919-F060-4E68-BB85-60252DA60D81}" destId="{D8248BA3-0D6F-4CD3-99E0-20EDD7AEA1D4}" srcOrd="0" destOrd="0" parTransId="{FEA3BC92-16F0-438C-8794-9DCE4EB56E1A}" sibTransId="{28D42AAB-893B-4CD7-B8A5-1B98C21EEE40}"/>
    <dgm:cxn modelId="{F8E325B5-8214-4899-9988-F9DE639640E2}" srcId="{D8248BA3-0D6F-4CD3-99E0-20EDD7AEA1D4}" destId="{82DE4ABC-7621-4391-9C7C-6995676512CE}" srcOrd="2" destOrd="0" parTransId="{8D897C0C-8AB0-4A93-BC0F-DED30A6D36CF}" sibTransId="{A29183FA-85AA-4C7A-B6DF-3EB1B8A9327E}"/>
    <dgm:cxn modelId="{BFF7BDBB-8954-4D49-A259-D0322D80F709}" srcId="{D8248BA3-0D6F-4CD3-99E0-20EDD7AEA1D4}" destId="{4FDCBC3D-A0E4-42C1-8649-92578D58FED8}" srcOrd="0" destOrd="0" parTransId="{5189ADF7-FA78-455A-9DE1-D34D95DE23FD}" sibTransId="{188D8558-B562-4E06-A89C-B3F93447B5E8}"/>
    <dgm:cxn modelId="{40C99DC5-B6BD-4C5F-94B1-6DBB97F432CC}" type="presOf" srcId="{3F22DF5C-D417-46B8-96BF-357C3A3CA2EC}" destId="{F7361D5A-18CE-4262-809D-8A0423D420E4}" srcOrd="0" destOrd="1" presId="urn:microsoft.com/office/officeart/2005/8/layout/vList6"/>
    <dgm:cxn modelId="{271579C8-FA87-45F9-8428-E8C1899F1731}" type="presOf" srcId="{C14052A4-B0D2-47D3-8464-45549F7DC9AC}" destId="{E3481CAF-C021-49B7-A2C0-4D3CC86B945E}" srcOrd="0" destOrd="0" presId="urn:microsoft.com/office/officeart/2005/8/layout/vList6"/>
    <dgm:cxn modelId="{0807BBF1-0242-40D7-8DA6-3C90BF0ACACC}" srcId="{D8248BA3-0D6F-4CD3-99E0-20EDD7AEA1D4}" destId="{CFDA1E90-9B9F-49F3-8394-2E98FA943D79}" srcOrd="1" destOrd="0" parTransId="{2A72D487-0B17-403B-961F-DB41F4695584}" sibTransId="{AA92AB7F-2D46-4D6E-8463-C8BBCA4FDC14}"/>
    <dgm:cxn modelId="{52C80DF3-D75F-4687-A477-317A71AC8A60}" type="presOf" srcId="{41303F9F-4EEC-4AFB-A08A-3C872494813C}" destId="{E3481CAF-C021-49B7-A2C0-4D3CC86B945E}" srcOrd="0" destOrd="1" presId="urn:microsoft.com/office/officeart/2005/8/layout/vList6"/>
    <dgm:cxn modelId="{E6B7AEF9-8E53-40E3-A958-17ED6581BBB9}" srcId="{8DAE1919-F060-4E68-BB85-60252DA60D81}" destId="{3487A185-B4BC-402A-AF20-7DA17A0653A8}" srcOrd="2" destOrd="0" parTransId="{0477633F-AC53-4051-9F9E-A0DFF852F1E4}" sibTransId="{C6C073E5-4E38-4A6D-B6B8-5229CC0FB8AD}"/>
    <dgm:cxn modelId="{A3F4CDDD-CF83-4A29-ADF3-47203EBE8FF4}" type="presParOf" srcId="{DD8566C7-C9A2-496A-994E-3BAB37DF7388}" destId="{90E56732-5F45-4026-94FB-BF82425640A2}" srcOrd="0" destOrd="0" presId="urn:microsoft.com/office/officeart/2005/8/layout/vList6"/>
    <dgm:cxn modelId="{39737B2A-13F2-44B2-BC38-24AAE44CE855}" type="presParOf" srcId="{90E56732-5F45-4026-94FB-BF82425640A2}" destId="{432E802A-75C0-4BE4-BB00-E09CE0F7D344}" srcOrd="0" destOrd="0" presId="urn:microsoft.com/office/officeart/2005/8/layout/vList6"/>
    <dgm:cxn modelId="{627E9037-E3CF-4716-BAAC-3C6883CCADD1}" type="presParOf" srcId="{90E56732-5F45-4026-94FB-BF82425640A2}" destId="{5BD1488B-134C-4618-8F3E-F23DB4BBBCD2}" srcOrd="1" destOrd="0" presId="urn:microsoft.com/office/officeart/2005/8/layout/vList6"/>
    <dgm:cxn modelId="{B08AE829-B3A3-4CBE-83F2-0C18DE3EBA52}" type="presParOf" srcId="{DD8566C7-C9A2-496A-994E-3BAB37DF7388}" destId="{641FBAB5-7315-4D39-8871-E234A932AA1F}" srcOrd="1" destOrd="0" presId="urn:microsoft.com/office/officeart/2005/8/layout/vList6"/>
    <dgm:cxn modelId="{7F2B8B99-0C22-46AA-85D9-9DF4CC52E754}" type="presParOf" srcId="{DD8566C7-C9A2-496A-994E-3BAB37DF7388}" destId="{57FAF0C6-FC40-4233-AEA4-A8F4D7129782}" srcOrd="2" destOrd="0" presId="urn:microsoft.com/office/officeart/2005/8/layout/vList6"/>
    <dgm:cxn modelId="{DD116AC9-BACF-458A-B60C-E6D4CCE36276}" type="presParOf" srcId="{57FAF0C6-FC40-4233-AEA4-A8F4D7129782}" destId="{BBCC60FD-D052-4379-A9DC-73F9274998AD}" srcOrd="0" destOrd="0" presId="urn:microsoft.com/office/officeart/2005/8/layout/vList6"/>
    <dgm:cxn modelId="{6B2FFFA6-3B3B-4A27-869A-6FCF9A2773BA}" type="presParOf" srcId="{57FAF0C6-FC40-4233-AEA4-A8F4D7129782}" destId="{F7361D5A-18CE-4262-809D-8A0423D420E4}" srcOrd="1" destOrd="0" presId="urn:microsoft.com/office/officeart/2005/8/layout/vList6"/>
    <dgm:cxn modelId="{4CC65AEF-7BAB-41D2-9188-FC3B0FBE8B7E}" type="presParOf" srcId="{DD8566C7-C9A2-496A-994E-3BAB37DF7388}" destId="{9AE1C1A2-4970-475D-B634-878DE49765A9}" srcOrd="3" destOrd="0" presId="urn:microsoft.com/office/officeart/2005/8/layout/vList6"/>
    <dgm:cxn modelId="{16F4106B-A2D0-419B-ABE8-9ACAF1084B53}" type="presParOf" srcId="{DD8566C7-C9A2-496A-994E-3BAB37DF7388}" destId="{EEFEB777-957A-4F06-8699-E6410312137F}" srcOrd="4" destOrd="0" presId="urn:microsoft.com/office/officeart/2005/8/layout/vList6"/>
    <dgm:cxn modelId="{E9545EFF-7AE4-44AC-9CEC-990450CF6FEC}" type="presParOf" srcId="{EEFEB777-957A-4F06-8699-E6410312137F}" destId="{382CE573-1067-469A-A554-2A850105B27A}" srcOrd="0" destOrd="0" presId="urn:microsoft.com/office/officeart/2005/8/layout/vList6"/>
    <dgm:cxn modelId="{F8554FFB-BE3B-4072-AF00-F69C0AAFBE81}" type="presParOf" srcId="{EEFEB777-957A-4F06-8699-E6410312137F}" destId="{E3481CAF-C021-49B7-A2C0-4D3CC86B945E}"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D1488B-134C-4618-8F3E-F23DB4BBBCD2}">
      <dsp:nvSpPr>
        <dsp:cNvPr id="0" name=""/>
        <dsp:cNvSpPr/>
      </dsp:nvSpPr>
      <dsp:spPr>
        <a:xfrm>
          <a:off x="2198853" y="0"/>
          <a:ext cx="3298280" cy="1178974"/>
        </a:xfrm>
        <a:prstGeom prst="rightArrow">
          <a:avLst>
            <a:gd name="adj1" fmla="val 75000"/>
            <a:gd name="adj2" fmla="val 50000"/>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b="1" kern="1200" dirty="0">
              <a:solidFill>
                <a:schemeClr val="tx1"/>
              </a:solidFill>
            </a:rPr>
            <a:t>Agricultural</a:t>
          </a:r>
          <a:endParaRPr lang="en-GB" sz="1800" b="1" kern="1200" dirty="0">
            <a:solidFill>
              <a:schemeClr val="tx1"/>
            </a:solidFill>
          </a:endParaRPr>
        </a:p>
        <a:p>
          <a:pPr marL="171450" lvl="1" indent="-171450" algn="l" defTabSz="800100">
            <a:lnSpc>
              <a:spcPct val="90000"/>
            </a:lnSpc>
            <a:spcBef>
              <a:spcPct val="0"/>
            </a:spcBef>
            <a:spcAft>
              <a:spcPct val="15000"/>
            </a:spcAft>
            <a:buChar char="•"/>
          </a:pPr>
          <a:r>
            <a:rPr lang="en-US" sz="1800" b="1" kern="1200" dirty="0">
              <a:solidFill>
                <a:schemeClr val="tx1"/>
              </a:solidFill>
            </a:rPr>
            <a:t>Industry</a:t>
          </a:r>
          <a:endParaRPr lang="en-GB" sz="1800" b="1" kern="1200" dirty="0">
            <a:solidFill>
              <a:schemeClr val="tx1"/>
            </a:solidFill>
          </a:endParaRPr>
        </a:p>
        <a:p>
          <a:pPr marL="171450" lvl="1" indent="-171450" algn="l" defTabSz="800100">
            <a:lnSpc>
              <a:spcPct val="90000"/>
            </a:lnSpc>
            <a:spcBef>
              <a:spcPct val="0"/>
            </a:spcBef>
            <a:spcAft>
              <a:spcPct val="15000"/>
            </a:spcAft>
            <a:buChar char="•"/>
          </a:pPr>
          <a:r>
            <a:rPr lang="en-US" sz="1800" b="1" kern="1200" dirty="0">
              <a:solidFill>
                <a:schemeClr val="tx1"/>
              </a:solidFill>
            </a:rPr>
            <a:t>Waste disposal</a:t>
          </a:r>
          <a:endParaRPr lang="en-GB" sz="1800" b="1" kern="1200" dirty="0">
            <a:solidFill>
              <a:schemeClr val="tx1"/>
            </a:solidFill>
          </a:endParaRPr>
        </a:p>
      </dsp:txBody>
      <dsp:txXfrm>
        <a:off x="2198853" y="147372"/>
        <a:ext cx="2856165" cy="884230"/>
      </dsp:txXfrm>
    </dsp:sp>
    <dsp:sp modelId="{432E802A-75C0-4BE4-BB00-E09CE0F7D344}">
      <dsp:nvSpPr>
        <dsp:cNvPr id="0" name=""/>
        <dsp:cNvSpPr/>
      </dsp:nvSpPr>
      <dsp:spPr>
        <a:xfrm>
          <a:off x="0" y="0"/>
          <a:ext cx="2198853" cy="1178974"/>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Sources </a:t>
          </a:r>
          <a:endParaRPr lang="en-GB" sz="3100" kern="1200" dirty="0"/>
        </a:p>
      </dsp:txBody>
      <dsp:txXfrm>
        <a:off x="57553" y="57553"/>
        <a:ext cx="2083747" cy="1063868"/>
      </dsp:txXfrm>
    </dsp:sp>
    <dsp:sp modelId="{F7361D5A-18CE-4262-809D-8A0423D420E4}">
      <dsp:nvSpPr>
        <dsp:cNvPr id="0" name=""/>
        <dsp:cNvSpPr/>
      </dsp:nvSpPr>
      <dsp:spPr>
        <a:xfrm>
          <a:off x="2198853" y="1296871"/>
          <a:ext cx="3298280" cy="1178974"/>
        </a:xfrm>
        <a:prstGeom prst="rightArrow">
          <a:avLst>
            <a:gd name="adj1" fmla="val 75000"/>
            <a:gd name="adj2" fmla="val 50000"/>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endParaRPr lang="en-GB" sz="1800" b="1" kern="1200" dirty="0">
            <a:solidFill>
              <a:schemeClr val="tx1"/>
            </a:solidFill>
          </a:endParaRPr>
        </a:p>
        <a:p>
          <a:pPr marL="171450" lvl="1" indent="-171450" algn="l" defTabSz="800100">
            <a:lnSpc>
              <a:spcPct val="90000"/>
            </a:lnSpc>
            <a:spcBef>
              <a:spcPct val="0"/>
            </a:spcBef>
            <a:spcAft>
              <a:spcPct val="15000"/>
            </a:spcAft>
            <a:buChar char="•"/>
          </a:pPr>
          <a:r>
            <a:rPr lang="en-GB" sz="1800" b="1" kern="1200" dirty="0">
              <a:solidFill>
                <a:schemeClr val="tx1"/>
              </a:solidFill>
            </a:rPr>
            <a:t>Health Risks</a:t>
          </a:r>
        </a:p>
        <a:p>
          <a:pPr marL="171450" lvl="1" indent="-171450" algn="l" defTabSz="800100">
            <a:lnSpc>
              <a:spcPct val="90000"/>
            </a:lnSpc>
            <a:spcBef>
              <a:spcPct val="0"/>
            </a:spcBef>
            <a:spcAft>
              <a:spcPct val="15000"/>
            </a:spcAft>
            <a:buChar char="•"/>
          </a:pPr>
          <a:r>
            <a:rPr lang="en-GB" sz="1800" b="1" kern="1200" dirty="0">
              <a:solidFill>
                <a:schemeClr val="tx1"/>
              </a:solidFill>
            </a:rPr>
            <a:t>Reduced Soil Fertility</a:t>
          </a:r>
        </a:p>
      </dsp:txBody>
      <dsp:txXfrm>
        <a:off x="2198853" y="1444243"/>
        <a:ext cx="2856165" cy="884230"/>
      </dsp:txXfrm>
    </dsp:sp>
    <dsp:sp modelId="{BBCC60FD-D052-4379-A9DC-73F9274998AD}">
      <dsp:nvSpPr>
        <dsp:cNvPr id="0" name=""/>
        <dsp:cNvSpPr/>
      </dsp:nvSpPr>
      <dsp:spPr>
        <a:xfrm>
          <a:off x="0" y="1296871"/>
          <a:ext cx="2198853" cy="1178974"/>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Effects</a:t>
          </a:r>
          <a:endParaRPr lang="en-GB" sz="3100" kern="1200" dirty="0"/>
        </a:p>
      </dsp:txBody>
      <dsp:txXfrm>
        <a:off x="57553" y="1354424"/>
        <a:ext cx="2083747" cy="1063868"/>
      </dsp:txXfrm>
    </dsp:sp>
    <dsp:sp modelId="{E3481CAF-C021-49B7-A2C0-4D3CC86B945E}">
      <dsp:nvSpPr>
        <dsp:cNvPr id="0" name=""/>
        <dsp:cNvSpPr/>
      </dsp:nvSpPr>
      <dsp:spPr>
        <a:xfrm>
          <a:off x="2198853" y="2593742"/>
          <a:ext cx="3298280" cy="1178974"/>
        </a:xfrm>
        <a:prstGeom prst="rightArrow">
          <a:avLst>
            <a:gd name="adj1" fmla="val 75000"/>
            <a:gd name="adj2" fmla="val 50000"/>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GB" sz="1800" b="1" kern="1200" dirty="0"/>
            <a:t>Organic Farming </a:t>
          </a:r>
        </a:p>
        <a:p>
          <a:pPr marL="171450" lvl="1" indent="-171450" algn="l" defTabSz="800100">
            <a:lnSpc>
              <a:spcPct val="90000"/>
            </a:lnSpc>
            <a:spcBef>
              <a:spcPct val="0"/>
            </a:spcBef>
            <a:spcAft>
              <a:spcPct val="15000"/>
            </a:spcAft>
            <a:buChar char="•"/>
          </a:pPr>
          <a:r>
            <a:rPr lang="en-GB" sz="1800" b="1" kern="1200" dirty="0"/>
            <a:t>Waste Management</a:t>
          </a:r>
        </a:p>
      </dsp:txBody>
      <dsp:txXfrm>
        <a:off x="2198853" y="2741114"/>
        <a:ext cx="2856165" cy="884230"/>
      </dsp:txXfrm>
    </dsp:sp>
    <dsp:sp modelId="{382CE573-1067-469A-A554-2A850105B27A}">
      <dsp:nvSpPr>
        <dsp:cNvPr id="0" name=""/>
        <dsp:cNvSpPr/>
      </dsp:nvSpPr>
      <dsp:spPr>
        <a:xfrm>
          <a:off x="0" y="2593742"/>
          <a:ext cx="2198853" cy="1178974"/>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Prevention </a:t>
          </a:r>
          <a:endParaRPr lang="en-GB" sz="3100" kern="1200" dirty="0"/>
        </a:p>
      </dsp:txBody>
      <dsp:txXfrm>
        <a:off x="57553" y="2651295"/>
        <a:ext cx="2083747" cy="1063868"/>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440E04-F788-4294-9499-AE27C6FC56D2}" type="datetimeFigureOut">
              <a:rPr lang="en-GB" smtClean="0"/>
              <a:t>17/11/2024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7F4B13-CEC0-42CB-B9D6-4D97129C6595}" type="slidenum">
              <a:rPr lang="en-GB" smtClean="0"/>
              <a:t>‹#›</a:t>
            </a:fld>
            <a:endParaRPr lang="en-GB"/>
          </a:p>
        </p:txBody>
      </p:sp>
    </p:spTree>
    <p:extLst>
      <p:ext uri="{BB962C8B-B14F-4D97-AF65-F5344CB8AC3E}">
        <p14:creationId xmlns:p14="http://schemas.microsoft.com/office/powerpoint/2010/main" val="4195998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F7F4B13-CEC0-42CB-B9D6-4D97129C6595}" type="slidenum">
              <a:rPr lang="en-GB" smtClean="0"/>
              <a:t>14</a:t>
            </a:fld>
            <a:endParaRPr lang="en-GB"/>
          </a:p>
        </p:txBody>
      </p:sp>
    </p:spTree>
    <p:extLst>
      <p:ext uri="{BB962C8B-B14F-4D97-AF65-F5344CB8AC3E}">
        <p14:creationId xmlns:p14="http://schemas.microsoft.com/office/powerpoint/2010/main" val="3559137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F1ED34A-60B0-DAD8-6AC0-DC1C3782CC32}"/>
              </a:ext>
            </a:extLst>
          </p:cNvPr>
          <p:cNvSpPr>
            <a:spLocks noGrp="1"/>
          </p:cNvSpPr>
          <p:nvPr>
            <p:ph type="sldNum" sz="quarter" idx="12"/>
          </p:nvPr>
        </p:nvSpPr>
        <p:spPr>
          <a:xfrm>
            <a:off x="10524118" y="6356350"/>
            <a:ext cx="829681" cy="365125"/>
          </a:xfrm>
        </p:spPr>
        <p:txBody>
          <a:bodyPr/>
          <a:lstStyle>
            <a:lvl1pPr>
              <a:defRPr/>
            </a:lvl1pPr>
          </a:lstStyle>
          <a:p>
            <a:r>
              <a:rPr lang="en-GB" dirty="0"/>
              <a:t>1</a:t>
            </a:r>
          </a:p>
        </p:txBody>
      </p:sp>
    </p:spTree>
    <p:extLst>
      <p:ext uri="{BB962C8B-B14F-4D97-AF65-F5344CB8AC3E}">
        <p14:creationId xmlns:p14="http://schemas.microsoft.com/office/powerpoint/2010/main" val="3419616288"/>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DD505-AE1E-D178-BCE9-170920BD3E2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70B4881-D9B8-241A-52C3-8EC6C2C9C311}"/>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48AD2E0-17A4-803F-B8E5-BF19B4318547}"/>
              </a:ext>
            </a:extLst>
          </p:cNvPr>
          <p:cNvSpPr>
            <a:spLocks noGrp="1"/>
          </p:cNvSpPr>
          <p:nvPr>
            <p:ph type="dt" sz="half" idx="10"/>
          </p:nvPr>
        </p:nvSpPr>
        <p:spPr>
          <a:xfrm>
            <a:off x="838200" y="6356350"/>
            <a:ext cx="2743200" cy="365125"/>
          </a:xfrm>
          <a:prstGeom prst="rect">
            <a:avLst/>
          </a:prstGeom>
        </p:spPr>
        <p:txBody>
          <a:bodyPr/>
          <a:lstStyle/>
          <a:p>
            <a:fld id="{DF42BA17-F56C-47C7-B059-20D53B6122F5}" type="datetime1">
              <a:rPr lang="en-GB" smtClean="0"/>
              <a:t>17/11/2024</a:t>
            </a:fld>
            <a:endParaRPr lang="en-GB"/>
          </a:p>
        </p:txBody>
      </p:sp>
      <p:sp>
        <p:nvSpPr>
          <p:cNvPr id="5" name="Footer Placeholder 4">
            <a:extLst>
              <a:ext uri="{FF2B5EF4-FFF2-40B4-BE49-F238E27FC236}">
                <a16:creationId xmlns:a16="http://schemas.microsoft.com/office/drawing/2014/main" id="{FAA7A08D-8F11-41E8-6C34-3016CBDE3E4D}"/>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6C4652AE-BB82-B1E5-52F6-FBD0AC3179DC}"/>
              </a:ext>
            </a:extLst>
          </p:cNvPr>
          <p:cNvSpPr>
            <a:spLocks noGrp="1"/>
          </p:cNvSpPr>
          <p:nvPr>
            <p:ph type="sldNum" sz="quarter" idx="12"/>
          </p:nvPr>
        </p:nvSpPr>
        <p:spPr/>
        <p:txBody>
          <a:bodyPr/>
          <a:lstStyle/>
          <a:p>
            <a:fld id="{CEAEA3FB-96A7-4346-A4F4-3B142B398B00}" type="slidenum">
              <a:rPr lang="en-GB" smtClean="0"/>
              <a:t>‹#›</a:t>
            </a:fld>
            <a:endParaRPr lang="en-GB"/>
          </a:p>
        </p:txBody>
      </p:sp>
    </p:spTree>
    <p:extLst>
      <p:ext uri="{BB962C8B-B14F-4D97-AF65-F5344CB8AC3E}">
        <p14:creationId xmlns:p14="http://schemas.microsoft.com/office/powerpoint/2010/main" val="2285932593"/>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CAEB63-8183-5D3D-4D26-C83A7FD440CD}"/>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003DB05-F8FE-D357-C72A-2265CC22C10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AA8BBC6-93A9-1E6C-5618-0ABE156EFA6D}"/>
              </a:ext>
            </a:extLst>
          </p:cNvPr>
          <p:cNvSpPr>
            <a:spLocks noGrp="1"/>
          </p:cNvSpPr>
          <p:nvPr>
            <p:ph type="dt" sz="half" idx="10"/>
          </p:nvPr>
        </p:nvSpPr>
        <p:spPr>
          <a:xfrm>
            <a:off x="838200" y="6356350"/>
            <a:ext cx="2743200" cy="365125"/>
          </a:xfrm>
          <a:prstGeom prst="rect">
            <a:avLst/>
          </a:prstGeom>
        </p:spPr>
        <p:txBody>
          <a:bodyPr/>
          <a:lstStyle/>
          <a:p>
            <a:fld id="{01903874-574C-4EE7-AFED-242381C2302B}" type="datetime1">
              <a:rPr lang="en-GB" smtClean="0"/>
              <a:t>17/11/2024</a:t>
            </a:fld>
            <a:endParaRPr lang="en-GB"/>
          </a:p>
        </p:txBody>
      </p:sp>
      <p:sp>
        <p:nvSpPr>
          <p:cNvPr id="5" name="Footer Placeholder 4">
            <a:extLst>
              <a:ext uri="{FF2B5EF4-FFF2-40B4-BE49-F238E27FC236}">
                <a16:creationId xmlns:a16="http://schemas.microsoft.com/office/drawing/2014/main" id="{F56BBCA8-AABD-07BA-695F-5604589E2869}"/>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0CC27D8F-5F69-F560-F38C-A64FA519564A}"/>
              </a:ext>
            </a:extLst>
          </p:cNvPr>
          <p:cNvSpPr>
            <a:spLocks noGrp="1"/>
          </p:cNvSpPr>
          <p:nvPr>
            <p:ph type="sldNum" sz="quarter" idx="12"/>
          </p:nvPr>
        </p:nvSpPr>
        <p:spPr/>
        <p:txBody>
          <a:bodyPr/>
          <a:lstStyle/>
          <a:p>
            <a:fld id="{CEAEA3FB-96A7-4346-A4F4-3B142B398B00}" type="slidenum">
              <a:rPr lang="en-GB" smtClean="0"/>
              <a:t>‹#›</a:t>
            </a:fld>
            <a:endParaRPr lang="en-GB"/>
          </a:p>
        </p:txBody>
      </p:sp>
    </p:spTree>
    <p:extLst>
      <p:ext uri="{BB962C8B-B14F-4D97-AF65-F5344CB8AC3E}">
        <p14:creationId xmlns:p14="http://schemas.microsoft.com/office/powerpoint/2010/main" val="1290661144"/>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CDA83-D3CA-46C3-E66F-F85CB933068E}"/>
              </a:ext>
            </a:extLst>
          </p:cNvPr>
          <p:cNvSpPr>
            <a:spLocks noGrp="1"/>
          </p:cNvSpPr>
          <p:nvPr>
            <p:ph type="title"/>
          </p:nvPr>
        </p:nvSpPr>
        <p:spPr>
          <a:xfrm>
            <a:off x="557349" y="320676"/>
            <a:ext cx="7437120" cy="907234"/>
          </a:xfrm>
          <a:prstGeom prst="rect">
            <a:avLst/>
          </a:prstGeom>
        </p:spPr>
        <p:txBody>
          <a:bodyPr>
            <a:normAutofit/>
          </a:bodyPr>
          <a:lstStyle>
            <a:lvl1pPr>
              <a:defRPr sz="3600" b="1">
                <a:solidFill>
                  <a:schemeClr val="bg1"/>
                </a:solidFill>
                <a:latin typeface="Times New Roman" panose="02020603050405020304" pitchFamily="18" charset="0"/>
                <a:cs typeface="Times New Roman" panose="02020603050405020304" pitchFamily="18" charset="0"/>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2A5A86A4-9422-8E79-218B-FE04864DDF5F}"/>
              </a:ext>
            </a:extLst>
          </p:cNvPr>
          <p:cNvSpPr>
            <a:spLocks noGrp="1"/>
          </p:cNvSpPr>
          <p:nvPr>
            <p:ph idx="1"/>
          </p:nvPr>
        </p:nvSpPr>
        <p:spPr>
          <a:xfrm>
            <a:off x="838200" y="1806030"/>
            <a:ext cx="10515600" cy="4351338"/>
          </a:xfrm>
          <a:prstGeom prst="rect">
            <a:avLst/>
          </a:prstGeom>
        </p:spPr>
        <p:txBody>
          <a:bodyPr/>
          <a:lstStyle>
            <a:lvl1pPr>
              <a:defRPr>
                <a:solidFill>
                  <a:schemeClr val="bg1"/>
                </a:solidFill>
                <a:latin typeface="Times New Roman" panose="02020603050405020304" pitchFamily="18" charset="0"/>
                <a:cs typeface="Times New Roman" panose="02020603050405020304" pitchFamily="18" charset="0"/>
              </a:defRPr>
            </a:lvl1pPr>
            <a:lvl2pPr>
              <a:defRPr>
                <a:solidFill>
                  <a:schemeClr val="bg1"/>
                </a:solidFill>
                <a:latin typeface="Times New Roman" panose="02020603050405020304" pitchFamily="18" charset="0"/>
                <a:cs typeface="Times New Roman" panose="02020603050405020304" pitchFamily="18" charset="0"/>
              </a:defRPr>
            </a:lvl2pPr>
            <a:lvl3pPr>
              <a:defRPr>
                <a:solidFill>
                  <a:schemeClr val="bg1"/>
                </a:solidFill>
                <a:latin typeface="Times New Roman" panose="02020603050405020304" pitchFamily="18" charset="0"/>
                <a:cs typeface="Times New Roman" panose="02020603050405020304" pitchFamily="18" charset="0"/>
              </a:defRPr>
            </a:lvl3pPr>
            <a:lvl4pPr>
              <a:defRPr>
                <a:solidFill>
                  <a:schemeClr val="bg1"/>
                </a:solidFill>
                <a:latin typeface="Times New Roman" panose="02020603050405020304" pitchFamily="18" charset="0"/>
                <a:cs typeface="Times New Roman" panose="02020603050405020304" pitchFamily="18" charset="0"/>
              </a:defRPr>
            </a:lvl4pPr>
            <a:lvl5pPr>
              <a:defRPr>
                <a:solidFill>
                  <a:schemeClr val="bg1"/>
                </a:solidFill>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7F8D8D5-CFCD-6232-AA10-6FEE345DF0A9}"/>
              </a:ext>
            </a:extLst>
          </p:cNvPr>
          <p:cNvSpPr>
            <a:spLocks noGrp="1"/>
          </p:cNvSpPr>
          <p:nvPr>
            <p:ph type="dt" sz="half" idx="10"/>
          </p:nvPr>
        </p:nvSpPr>
        <p:spPr>
          <a:xfrm>
            <a:off x="838200" y="6356350"/>
            <a:ext cx="2743200" cy="365125"/>
          </a:xfrm>
          <a:prstGeom prst="rect">
            <a:avLst/>
          </a:prstGeom>
        </p:spPr>
        <p:txBody>
          <a:bodyPr/>
          <a:lstStyle/>
          <a:p>
            <a:fld id="{53C2B838-5339-45C3-B578-CB802330295D}" type="datetime1">
              <a:rPr lang="en-GB" smtClean="0"/>
              <a:t>17/11/2024</a:t>
            </a:fld>
            <a:endParaRPr lang="en-GB"/>
          </a:p>
        </p:txBody>
      </p:sp>
      <p:sp>
        <p:nvSpPr>
          <p:cNvPr id="5" name="Footer Placeholder 4">
            <a:extLst>
              <a:ext uri="{FF2B5EF4-FFF2-40B4-BE49-F238E27FC236}">
                <a16:creationId xmlns:a16="http://schemas.microsoft.com/office/drawing/2014/main" id="{53EA18E0-4DF4-1EF3-6EE4-1B25E5F68E59}"/>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055255F9-14C9-C3D0-76DD-CACD3318E4F7}"/>
              </a:ext>
            </a:extLst>
          </p:cNvPr>
          <p:cNvSpPr>
            <a:spLocks noGrp="1"/>
          </p:cNvSpPr>
          <p:nvPr>
            <p:ph type="sldNum" sz="quarter" idx="12"/>
          </p:nvPr>
        </p:nvSpPr>
        <p:spPr/>
        <p:txBody>
          <a:bodyPr/>
          <a:lstStyle/>
          <a:p>
            <a:fld id="{CEAEA3FB-96A7-4346-A4F4-3B142B398B00}" type="slidenum">
              <a:rPr lang="en-GB" smtClean="0"/>
              <a:t>‹#›</a:t>
            </a:fld>
            <a:endParaRPr lang="en-GB"/>
          </a:p>
        </p:txBody>
      </p:sp>
    </p:spTree>
    <p:extLst>
      <p:ext uri="{BB962C8B-B14F-4D97-AF65-F5344CB8AC3E}">
        <p14:creationId xmlns:p14="http://schemas.microsoft.com/office/powerpoint/2010/main" val="337979451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1000"/>
                                        <p:tgtEl>
                                          <p:spTgt spid="3">
                                            <p:txEl>
                                              <p:pRg st="2" end="2"/>
                                            </p:txEl>
                                          </p:spTgt>
                                        </p:tgtEl>
                                      </p:cBhvr>
                                    </p:animEffect>
                                    <p:anim calcmode="lin" valueType="num">
                                      <p:cBhvr>
                                        <p:cTn id="2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1000"/>
                                        <p:tgtEl>
                                          <p:spTgt spid="3">
                                            <p:txEl>
                                              <p:pRg st="3" end="3"/>
                                            </p:txEl>
                                          </p:spTgt>
                                        </p:tgtEl>
                                      </p:cBhvr>
                                    </p:animEffect>
                                    <p:anim calcmode="lin" valueType="num">
                                      <p:cBhvr>
                                        <p:cTn id="2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1000"/>
                                        <p:tgtEl>
                                          <p:spTgt spid="3">
                                            <p:txEl>
                                              <p:pRg st="4" end="4"/>
                                            </p:txEl>
                                          </p:spTgt>
                                        </p:tgtEl>
                                      </p:cBhvr>
                                    </p:animEffect>
                                    <p:anim calcmode="lin" valueType="num">
                                      <p:cBhvr>
                                        <p:cTn id="3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42"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4E934-7407-1963-83E5-3F06C2C4FB79}"/>
              </a:ext>
            </a:extLst>
          </p:cNvPr>
          <p:cNvSpPr>
            <a:spLocks noGrp="1"/>
          </p:cNvSpPr>
          <p:nvPr>
            <p:ph type="title"/>
          </p:nvPr>
        </p:nvSpPr>
        <p:spPr>
          <a:xfrm>
            <a:off x="283211" y="291555"/>
            <a:ext cx="9526995" cy="750479"/>
          </a:xfrm>
          <a:prstGeom prst="rect">
            <a:avLst/>
          </a:prstGeom>
        </p:spPr>
        <p:txBody>
          <a:bodyPr anchor="b">
            <a:normAutofit/>
          </a:bodyPr>
          <a:lstStyle>
            <a:lvl1pPr>
              <a:defRPr sz="4800">
                <a:solidFill>
                  <a:schemeClr val="bg1"/>
                </a:solidFill>
                <a:latin typeface="Times New Roman" panose="02020603050405020304" pitchFamily="18" charset="0"/>
                <a:cs typeface="Times New Roman" panose="02020603050405020304" pitchFamily="18" charset="0"/>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4C42E247-7C45-C688-2F5D-A991DE7A5290}"/>
              </a:ext>
            </a:extLst>
          </p:cNvPr>
          <p:cNvSpPr>
            <a:spLocks noGrp="1"/>
          </p:cNvSpPr>
          <p:nvPr>
            <p:ph type="body" idx="1"/>
          </p:nvPr>
        </p:nvSpPr>
        <p:spPr>
          <a:xfrm>
            <a:off x="531404" y="1299755"/>
            <a:ext cx="7175681" cy="4748348"/>
          </a:xfrm>
          <a:prstGeom prst="rect">
            <a:avLst/>
          </a:prstGeom>
        </p:spPr>
        <p:txBody>
          <a:bodyPr/>
          <a:lstStyle>
            <a:lvl1pPr marL="0" indent="0">
              <a:buNone/>
              <a:defRPr sz="2400">
                <a:solidFill>
                  <a:schemeClr val="bg1"/>
                </a:solidFill>
                <a:latin typeface="Times New Roman" panose="02020603050405020304" pitchFamily="18" charset="0"/>
                <a:cs typeface="Times New Roman" panose="02020603050405020304"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C740EE-2C42-3BE9-5B45-07F2014CE02E}"/>
              </a:ext>
            </a:extLst>
          </p:cNvPr>
          <p:cNvSpPr>
            <a:spLocks noGrp="1"/>
          </p:cNvSpPr>
          <p:nvPr>
            <p:ph type="dt" sz="half" idx="10"/>
          </p:nvPr>
        </p:nvSpPr>
        <p:spPr>
          <a:xfrm>
            <a:off x="838200" y="6356350"/>
            <a:ext cx="2743200" cy="365125"/>
          </a:xfrm>
          <a:prstGeom prst="rect">
            <a:avLst/>
          </a:prstGeom>
        </p:spPr>
        <p:txBody>
          <a:bodyPr/>
          <a:lstStyle/>
          <a:p>
            <a:fld id="{0417FBFE-DD13-482C-860B-EE10BF1B7C5D}" type="datetime1">
              <a:rPr lang="en-GB" smtClean="0"/>
              <a:t>17/11/2024</a:t>
            </a:fld>
            <a:endParaRPr lang="en-GB"/>
          </a:p>
        </p:txBody>
      </p:sp>
      <p:sp>
        <p:nvSpPr>
          <p:cNvPr id="5" name="Footer Placeholder 4">
            <a:extLst>
              <a:ext uri="{FF2B5EF4-FFF2-40B4-BE49-F238E27FC236}">
                <a16:creationId xmlns:a16="http://schemas.microsoft.com/office/drawing/2014/main" id="{64E77292-F42B-D645-E9E4-DF65B690D0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BEC6FA77-62AA-673F-3DB2-00E427FFAA2D}"/>
              </a:ext>
            </a:extLst>
          </p:cNvPr>
          <p:cNvSpPr>
            <a:spLocks noGrp="1"/>
          </p:cNvSpPr>
          <p:nvPr>
            <p:ph type="sldNum" sz="quarter" idx="12"/>
          </p:nvPr>
        </p:nvSpPr>
        <p:spPr/>
        <p:txBody>
          <a:bodyPr/>
          <a:lstStyle/>
          <a:p>
            <a:fld id="{CEAEA3FB-96A7-4346-A4F4-3B142B398B00}" type="slidenum">
              <a:rPr lang="en-GB" smtClean="0"/>
              <a:t>‹#›</a:t>
            </a:fld>
            <a:endParaRPr lang="en-GB"/>
          </a:p>
        </p:txBody>
      </p:sp>
    </p:spTree>
    <p:extLst>
      <p:ext uri="{BB962C8B-B14F-4D97-AF65-F5344CB8AC3E}">
        <p14:creationId xmlns:p14="http://schemas.microsoft.com/office/powerpoint/2010/main" val="39317895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43F8-475A-F666-1878-5CB647A74A05}"/>
              </a:ext>
            </a:extLst>
          </p:cNvPr>
          <p:cNvSpPr>
            <a:spLocks noGrp="1"/>
          </p:cNvSpPr>
          <p:nvPr>
            <p:ph type="title"/>
          </p:nvPr>
        </p:nvSpPr>
        <p:spPr>
          <a:xfrm>
            <a:off x="838200" y="365125"/>
            <a:ext cx="10515600" cy="13255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449F6706-A2B9-A175-3BF7-55A8C5E6C9F3}"/>
              </a:ext>
            </a:extLst>
          </p:cNvPr>
          <p:cNvSpPr>
            <a:spLocks noGrp="1"/>
          </p:cNvSpPr>
          <p:nvPr>
            <p:ph sz="half" idx="1"/>
          </p:nvPr>
        </p:nvSpPr>
        <p:spPr>
          <a:xfrm>
            <a:off x="838200" y="1825625"/>
            <a:ext cx="51816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56D2BBEE-4BFB-026C-17EC-0238F90272DB}"/>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148697F-9FCD-DAE2-5423-FF2AD59FB382}"/>
              </a:ext>
            </a:extLst>
          </p:cNvPr>
          <p:cNvSpPr>
            <a:spLocks noGrp="1"/>
          </p:cNvSpPr>
          <p:nvPr>
            <p:ph type="dt" sz="half" idx="10"/>
          </p:nvPr>
        </p:nvSpPr>
        <p:spPr>
          <a:xfrm>
            <a:off x="838200" y="6356350"/>
            <a:ext cx="2743200" cy="365125"/>
          </a:xfrm>
          <a:prstGeom prst="rect">
            <a:avLst/>
          </a:prstGeom>
        </p:spPr>
        <p:txBody>
          <a:bodyPr/>
          <a:lstStyle/>
          <a:p>
            <a:fld id="{9EB38CB8-A030-4652-8763-4DBFEDB76CF0}" type="datetime1">
              <a:rPr lang="en-GB" smtClean="0"/>
              <a:t>17/11/2024</a:t>
            </a:fld>
            <a:endParaRPr lang="en-GB"/>
          </a:p>
        </p:txBody>
      </p:sp>
      <p:sp>
        <p:nvSpPr>
          <p:cNvPr id="6" name="Footer Placeholder 5">
            <a:extLst>
              <a:ext uri="{FF2B5EF4-FFF2-40B4-BE49-F238E27FC236}">
                <a16:creationId xmlns:a16="http://schemas.microsoft.com/office/drawing/2014/main" id="{9FF01A74-760B-5D9F-577F-B75F62009E51}"/>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E940261B-AEBE-F830-48A5-B30AA1C0B354}"/>
              </a:ext>
            </a:extLst>
          </p:cNvPr>
          <p:cNvSpPr>
            <a:spLocks noGrp="1"/>
          </p:cNvSpPr>
          <p:nvPr>
            <p:ph type="sldNum" sz="quarter" idx="12"/>
          </p:nvPr>
        </p:nvSpPr>
        <p:spPr/>
        <p:txBody>
          <a:bodyPr/>
          <a:lstStyle/>
          <a:p>
            <a:fld id="{CEAEA3FB-96A7-4346-A4F4-3B142B398B00}" type="slidenum">
              <a:rPr lang="en-GB" smtClean="0"/>
              <a:t>‹#›</a:t>
            </a:fld>
            <a:endParaRPr lang="en-GB"/>
          </a:p>
        </p:txBody>
      </p:sp>
    </p:spTree>
    <p:extLst>
      <p:ext uri="{BB962C8B-B14F-4D97-AF65-F5344CB8AC3E}">
        <p14:creationId xmlns:p14="http://schemas.microsoft.com/office/powerpoint/2010/main" val="1331172935"/>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B1D2E-6458-DDF5-B688-A350C117908F}"/>
              </a:ext>
            </a:extLst>
          </p:cNvPr>
          <p:cNvSpPr>
            <a:spLocks noGrp="1"/>
          </p:cNvSpPr>
          <p:nvPr>
            <p:ph type="title"/>
          </p:nvPr>
        </p:nvSpPr>
        <p:spPr>
          <a:xfrm>
            <a:off x="839788" y="365125"/>
            <a:ext cx="10515600" cy="1325563"/>
          </a:xfrm>
          <a:prstGeom prst="rect">
            <a:avLst/>
          </a:prstGeom>
        </p:spPr>
        <p:txBody>
          <a:bodyPr/>
          <a:lstStyle>
            <a:lvl1pPr>
              <a:defRPr>
                <a:solidFill>
                  <a:schemeClr val="bg1"/>
                </a:solidFill>
                <a:latin typeface="Times New Roman" panose="02020603050405020304" pitchFamily="18" charset="0"/>
                <a:cs typeface="Times New Roman" panose="02020603050405020304" pitchFamily="18" charset="0"/>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F36381F6-0477-4803-48C4-3C823053D961}"/>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90CC744-4EB1-A9B7-FFF7-1F93C25161B0}"/>
              </a:ext>
            </a:extLst>
          </p:cNvPr>
          <p:cNvSpPr>
            <a:spLocks noGrp="1"/>
          </p:cNvSpPr>
          <p:nvPr>
            <p:ph sz="half" idx="2"/>
          </p:nvPr>
        </p:nvSpPr>
        <p:spPr>
          <a:xfrm>
            <a:off x="839788" y="2505075"/>
            <a:ext cx="5157787" cy="3684588"/>
          </a:xfrm>
          <a:prstGeom prst="rect">
            <a:avLst/>
          </a:prstGeom>
        </p:spPr>
        <p:txBody>
          <a:bodyPr/>
          <a:lstStyle>
            <a:lvl1pPr>
              <a:defRPr>
                <a:solidFill>
                  <a:schemeClr val="bg1"/>
                </a:solidFill>
                <a:latin typeface="Times New Roman" panose="02020603050405020304" pitchFamily="18" charset="0"/>
                <a:cs typeface="Times New Roman" panose="02020603050405020304" pitchFamily="18" charset="0"/>
              </a:defRPr>
            </a:lvl1pPr>
            <a:lvl2pPr>
              <a:defRPr>
                <a:solidFill>
                  <a:schemeClr val="bg1"/>
                </a:solidFill>
                <a:latin typeface="Times New Roman" panose="02020603050405020304" pitchFamily="18" charset="0"/>
                <a:cs typeface="Times New Roman" panose="02020603050405020304" pitchFamily="18" charset="0"/>
              </a:defRPr>
            </a:lvl2pPr>
            <a:lvl3pPr>
              <a:defRPr>
                <a:solidFill>
                  <a:schemeClr val="bg1"/>
                </a:solidFill>
                <a:latin typeface="Times New Roman" panose="02020603050405020304" pitchFamily="18" charset="0"/>
                <a:cs typeface="Times New Roman" panose="02020603050405020304" pitchFamily="18" charset="0"/>
              </a:defRPr>
            </a:lvl3pPr>
            <a:lvl4pPr>
              <a:defRPr>
                <a:solidFill>
                  <a:schemeClr val="bg1"/>
                </a:solidFill>
                <a:latin typeface="Times New Roman" panose="02020603050405020304" pitchFamily="18" charset="0"/>
                <a:cs typeface="Times New Roman" panose="02020603050405020304" pitchFamily="18" charset="0"/>
              </a:defRPr>
            </a:lvl4pPr>
            <a:lvl5pPr>
              <a:defRPr>
                <a:solidFill>
                  <a:schemeClr val="bg1"/>
                </a:solidFill>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64CCE5C0-3823-CE05-C6AF-36D9B3EFB39C}"/>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6322AF7A-0F10-BEFE-443E-3EC06A8C6215}"/>
              </a:ext>
            </a:extLst>
          </p:cNvPr>
          <p:cNvSpPr>
            <a:spLocks noGrp="1"/>
          </p:cNvSpPr>
          <p:nvPr>
            <p:ph sz="quarter" idx="4"/>
          </p:nvPr>
        </p:nvSpPr>
        <p:spPr>
          <a:xfrm>
            <a:off x="6172200" y="2505075"/>
            <a:ext cx="5183188" cy="3684588"/>
          </a:xfrm>
          <a:prstGeom prst="rect">
            <a:avLst/>
          </a:prstGeom>
        </p:spPr>
        <p:txBody>
          <a:bodyPr/>
          <a:lstStyle>
            <a:lvl1pPr>
              <a:defRPr>
                <a:solidFill>
                  <a:schemeClr val="bg1"/>
                </a:solidFill>
                <a:latin typeface="Times New Roman" panose="02020603050405020304" pitchFamily="18" charset="0"/>
                <a:cs typeface="Times New Roman" panose="02020603050405020304" pitchFamily="18" charset="0"/>
              </a:defRPr>
            </a:lvl1pPr>
            <a:lvl2pPr>
              <a:defRPr>
                <a:solidFill>
                  <a:schemeClr val="bg1"/>
                </a:solidFill>
                <a:latin typeface="Times New Roman" panose="02020603050405020304" pitchFamily="18" charset="0"/>
                <a:cs typeface="Times New Roman" panose="02020603050405020304" pitchFamily="18" charset="0"/>
              </a:defRPr>
            </a:lvl2pPr>
            <a:lvl3pPr>
              <a:defRPr>
                <a:solidFill>
                  <a:schemeClr val="bg1"/>
                </a:solidFill>
                <a:latin typeface="Times New Roman" panose="02020603050405020304" pitchFamily="18" charset="0"/>
                <a:cs typeface="Times New Roman" panose="02020603050405020304" pitchFamily="18" charset="0"/>
              </a:defRPr>
            </a:lvl3pPr>
            <a:lvl4pPr>
              <a:defRPr>
                <a:solidFill>
                  <a:schemeClr val="bg1"/>
                </a:solidFill>
                <a:latin typeface="Times New Roman" panose="02020603050405020304" pitchFamily="18" charset="0"/>
                <a:cs typeface="Times New Roman" panose="02020603050405020304" pitchFamily="18" charset="0"/>
              </a:defRPr>
            </a:lvl4pPr>
            <a:lvl5pPr>
              <a:defRPr>
                <a:solidFill>
                  <a:schemeClr val="bg1"/>
                </a:solidFill>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146B7DCF-D9A5-5F9D-5E84-D9EA32A898A0}"/>
              </a:ext>
            </a:extLst>
          </p:cNvPr>
          <p:cNvSpPr>
            <a:spLocks noGrp="1"/>
          </p:cNvSpPr>
          <p:nvPr>
            <p:ph type="dt" sz="half" idx="10"/>
          </p:nvPr>
        </p:nvSpPr>
        <p:spPr>
          <a:xfrm>
            <a:off x="838200" y="6356350"/>
            <a:ext cx="2743200" cy="365125"/>
          </a:xfrm>
          <a:prstGeom prst="rect">
            <a:avLst/>
          </a:prstGeom>
        </p:spPr>
        <p:txBody>
          <a:bodyPr/>
          <a:lstStyle/>
          <a:p>
            <a:fld id="{DFE1DA3D-77C4-4A77-BA85-3DA44A8A5841}" type="datetime1">
              <a:rPr lang="en-GB" smtClean="0"/>
              <a:t>17/11/2024</a:t>
            </a:fld>
            <a:endParaRPr lang="en-GB"/>
          </a:p>
        </p:txBody>
      </p:sp>
      <p:sp>
        <p:nvSpPr>
          <p:cNvPr id="8" name="Footer Placeholder 7">
            <a:extLst>
              <a:ext uri="{FF2B5EF4-FFF2-40B4-BE49-F238E27FC236}">
                <a16:creationId xmlns:a16="http://schemas.microsoft.com/office/drawing/2014/main" id="{0934577D-CE40-F92A-F6C7-53562015BB0C}"/>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1D280C6D-2385-BFB7-4115-2159048C3D9A}"/>
              </a:ext>
            </a:extLst>
          </p:cNvPr>
          <p:cNvSpPr>
            <a:spLocks noGrp="1"/>
          </p:cNvSpPr>
          <p:nvPr>
            <p:ph type="sldNum" sz="quarter" idx="12"/>
          </p:nvPr>
        </p:nvSpPr>
        <p:spPr/>
        <p:txBody>
          <a:bodyPr/>
          <a:lstStyle/>
          <a:p>
            <a:fld id="{CEAEA3FB-96A7-4346-A4F4-3B142B398B00}" type="slidenum">
              <a:rPr lang="en-GB" smtClean="0"/>
              <a:t>‹#›</a:t>
            </a:fld>
            <a:endParaRPr lang="en-GB"/>
          </a:p>
        </p:txBody>
      </p:sp>
    </p:spTree>
    <p:extLst>
      <p:ext uri="{BB962C8B-B14F-4D97-AF65-F5344CB8AC3E}">
        <p14:creationId xmlns:p14="http://schemas.microsoft.com/office/powerpoint/2010/main" val="835102921"/>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1E00C-87EC-3E0D-8372-4314B2F643C6}"/>
              </a:ext>
            </a:extLst>
          </p:cNvPr>
          <p:cNvSpPr>
            <a:spLocks noGrp="1"/>
          </p:cNvSpPr>
          <p:nvPr>
            <p:ph type="title"/>
          </p:nvPr>
        </p:nvSpPr>
        <p:spPr>
          <a:xfrm>
            <a:off x="838200" y="365125"/>
            <a:ext cx="10515600" cy="1325563"/>
          </a:xfrm>
          <a:prstGeom prst="rect">
            <a:avLst/>
          </a:prstGeom>
        </p:spPr>
        <p:txBody>
          <a:bodyPr/>
          <a:lstStyle>
            <a:lvl1pPr>
              <a:defRPr>
                <a:solidFill>
                  <a:schemeClr val="bg1"/>
                </a:solidFill>
                <a:latin typeface="Times New Roman" panose="02020603050405020304" pitchFamily="18" charset="0"/>
                <a:cs typeface="Times New Roman" panose="02020603050405020304" pitchFamily="18" charset="0"/>
              </a:defRPr>
            </a:lvl1pPr>
          </a:lstStyle>
          <a:p>
            <a:r>
              <a:rPr lang="en-US" dirty="0"/>
              <a:t>Click to edit Master title style</a:t>
            </a:r>
            <a:endParaRPr lang="en-GB" dirty="0"/>
          </a:p>
        </p:txBody>
      </p:sp>
      <p:sp>
        <p:nvSpPr>
          <p:cNvPr id="3" name="Date Placeholder 2">
            <a:extLst>
              <a:ext uri="{FF2B5EF4-FFF2-40B4-BE49-F238E27FC236}">
                <a16:creationId xmlns:a16="http://schemas.microsoft.com/office/drawing/2014/main" id="{DA99A481-BE8A-2D80-2952-F4886D45C786}"/>
              </a:ext>
            </a:extLst>
          </p:cNvPr>
          <p:cNvSpPr>
            <a:spLocks noGrp="1"/>
          </p:cNvSpPr>
          <p:nvPr>
            <p:ph type="dt" sz="half" idx="10"/>
          </p:nvPr>
        </p:nvSpPr>
        <p:spPr>
          <a:xfrm>
            <a:off x="838200" y="6356350"/>
            <a:ext cx="2743200" cy="365125"/>
          </a:xfrm>
          <a:prstGeom prst="rect">
            <a:avLst/>
          </a:prstGeom>
        </p:spPr>
        <p:txBody>
          <a:bodyPr/>
          <a:lstStyle/>
          <a:p>
            <a:fld id="{B69A25DC-1933-43F2-B7EC-683DD7FEDDF8}" type="datetime1">
              <a:rPr lang="en-GB" smtClean="0"/>
              <a:t>17/11/2024</a:t>
            </a:fld>
            <a:endParaRPr lang="en-GB"/>
          </a:p>
        </p:txBody>
      </p:sp>
      <p:sp>
        <p:nvSpPr>
          <p:cNvPr id="4" name="Footer Placeholder 3">
            <a:extLst>
              <a:ext uri="{FF2B5EF4-FFF2-40B4-BE49-F238E27FC236}">
                <a16:creationId xmlns:a16="http://schemas.microsoft.com/office/drawing/2014/main" id="{F074047C-15CF-A75E-1576-39114CCEE1E9}"/>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5" name="Slide Number Placeholder 4">
            <a:extLst>
              <a:ext uri="{FF2B5EF4-FFF2-40B4-BE49-F238E27FC236}">
                <a16:creationId xmlns:a16="http://schemas.microsoft.com/office/drawing/2014/main" id="{BF2912E0-CB6A-DBC2-4A0B-79ED3BDECEB5}"/>
              </a:ext>
            </a:extLst>
          </p:cNvPr>
          <p:cNvSpPr>
            <a:spLocks noGrp="1"/>
          </p:cNvSpPr>
          <p:nvPr>
            <p:ph type="sldNum" sz="quarter" idx="12"/>
          </p:nvPr>
        </p:nvSpPr>
        <p:spPr/>
        <p:txBody>
          <a:bodyPr/>
          <a:lstStyle/>
          <a:p>
            <a:fld id="{CEAEA3FB-96A7-4346-A4F4-3B142B398B00}" type="slidenum">
              <a:rPr lang="en-GB" smtClean="0"/>
              <a:t>‹#›</a:t>
            </a:fld>
            <a:endParaRPr lang="en-GB"/>
          </a:p>
        </p:txBody>
      </p:sp>
    </p:spTree>
    <p:extLst>
      <p:ext uri="{BB962C8B-B14F-4D97-AF65-F5344CB8AC3E}">
        <p14:creationId xmlns:p14="http://schemas.microsoft.com/office/powerpoint/2010/main" val="486179236"/>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F69143-D09E-25FA-324A-A97A862151E2}"/>
              </a:ext>
            </a:extLst>
          </p:cNvPr>
          <p:cNvSpPr>
            <a:spLocks noGrp="1"/>
          </p:cNvSpPr>
          <p:nvPr>
            <p:ph type="dt" sz="half" idx="10"/>
          </p:nvPr>
        </p:nvSpPr>
        <p:spPr>
          <a:xfrm>
            <a:off x="838200" y="6356350"/>
            <a:ext cx="2743200" cy="365125"/>
          </a:xfrm>
          <a:prstGeom prst="rect">
            <a:avLst/>
          </a:prstGeom>
        </p:spPr>
        <p:txBody>
          <a:bodyPr/>
          <a:lstStyle/>
          <a:p>
            <a:fld id="{E7379382-125D-4FE1-886C-1240DAEEAD00}" type="datetime1">
              <a:rPr lang="en-GB" smtClean="0"/>
              <a:t>17/11/2024</a:t>
            </a:fld>
            <a:endParaRPr lang="en-GB"/>
          </a:p>
        </p:txBody>
      </p:sp>
      <p:sp>
        <p:nvSpPr>
          <p:cNvPr id="3" name="Footer Placeholder 2">
            <a:extLst>
              <a:ext uri="{FF2B5EF4-FFF2-40B4-BE49-F238E27FC236}">
                <a16:creationId xmlns:a16="http://schemas.microsoft.com/office/drawing/2014/main" id="{E7281BD3-E09F-50CF-A1EB-97426F3A130F}"/>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4" name="Slide Number Placeholder 3">
            <a:extLst>
              <a:ext uri="{FF2B5EF4-FFF2-40B4-BE49-F238E27FC236}">
                <a16:creationId xmlns:a16="http://schemas.microsoft.com/office/drawing/2014/main" id="{89D825AB-24F1-A4F1-578D-C8C27A56AAEC}"/>
              </a:ext>
            </a:extLst>
          </p:cNvPr>
          <p:cNvSpPr>
            <a:spLocks noGrp="1"/>
          </p:cNvSpPr>
          <p:nvPr>
            <p:ph type="sldNum" sz="quarter" idx="12"/>
          </p:nvPr>
        </p:nvSpPr>
        <p:spPr/>
        <p:txBody>
          <a:bodyPr/>
          <a:lstStyle>
            <a:lvl1pPr>
              <a:defRPr/>
            </a:lvl1pPr>
          </a:lstStyle>
          <a:p>
            <a:r>
              <a:rPr lang="en-GB" dirty="0"/>
              <a:t>1</a:t>
            </a:r>
          </a:p>
        </p:txBody>
      </p:sp>
    </p:spTree>
    <p:extLst>
      <p:ext uri="{BB962C8B-B14F-4D97-AF65-F5344CB8AC3E}">
        <p14:creationId xmlns:p14="http://schemas.microsoft.com/office/powerpoint/2010/main" val="1906831765"/>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4216-E499-FCF1-EFD7-92574032B92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D908750-F9C3-30C6-A45F-812394665857}"/>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8F27AE1-8AA9-7B60-4038-1A4EA9E66D6C}"/>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3292CE-B547-0116-A666-89031AE130CA}"/>
              </a:ext>
            </a:extLst>
          </p:cNvPr>
          <p:cNvSpPr>
            <a:spLocks noGrp="1"/>
          </p:cNvSpPr>
          <p:nvPr>
            <p:ph type="dt" sz="half" idx="10"/>
          </p:nvPr>
        </p:nvSpPr>
        <p:spPr>
          <a:xfrm>
            <a:off x="838200" y="6356350"/>
            <a:ext cx="2743200" cy="365125"/>
          </a:xfrm>
          <a:prstGeom prst="rect">
            <a:avLst/>
          </a:prstGeom>
        </p:spPr>
        <p:txBody>
          <a:bodyPr/>
          <a:lstStyle/>
          <a:p>
            <a:fld id="{6CDBDE3F-A729-4A39-AA86-07A408A049C0}" type="datetime1">
              <a:rPr lang="en-GB" smtClean="0"/>
              <a:t>17/11/2024</a:t>
            </a:fld>
            <a:endParaRPr lang="en-GB"/>
          </a:p>
        </p:txBody>
      </p:sp>
      <p:sp>
        <p:nvSpPr>
          <p:cNvPr id="6" name="Footer Placeholder 5">
            <a:extLst>
              <a:ext uri="{FF2B5EF4-FFF2-40B4-BE49-F238E27FC236}">
                <a16:creationId xmlns:a16="http://schemas.microsoft.com/office/drawing/2014/main" id="{6CCC242C-78B6-ED2B-792A-64916393CA9F}"/>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E765D951-451A-F388-4790-DCED12683F96}"/>
              </a:ext>
            </a:extLst>
          </p:cNvPr>
          <p:cNvSpPr>
            <a:spLocks noGrp="1"/>
          </p:cNvSpPr>
          <p:nvPr>
            <p:ph type="sldNum" sz="quarter" idx="12"/>
          </p:nvPr>
        </p:nvSpPr>
        <p:spPr/>
        <p:txBody>
          <a:bodyPr/>
          <a:lstStyle/>
          <a:p>
            <a:fld id="{CEAEA3FB-96A7-4346-A4F4-3B142B398B00}" type="slidenum">
              <a:rPr lang="en-GB" smtClean="0"/>
              <a:t>‹#›</a:t>
            </a:fld>
            <a:endParaRPr lang="en-GB"/>
          </a:p>
        </p:txBody>
      </p:sp>
    </p:spTree>
    <p:extLst>
      <p:ext uri="{BB962C8B-B14F-4D97-AF65-F5344CB8AC3E}">
        <p14:creationId xmlns:p14="http://schemas.microsoft.com/office/powerpoint/2010/main" val="496478388"/>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40A11-835B-925F-DD18-78B1B379C36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829B7A6-B82C-EF7F-793C-34012D6D79DF}"/>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BCC5EB1-2131-D7D0-EC29-392264F67C41}"/>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15738A-50A1-1A2B-D0E4-F36F20AC46AE}"/>
              </a:ext>
            </a:extLst>
          </p:cNvPr>
          <p:cNvSpPr>
            <a:spLocks noGrp="1"/>
          </p:cNvSpPr>
          <p:nvPr>
            <p:ph type="dt" sz="half" idx="10"/>
          </p:nvPr>
        </p:nvSpPr>
        <p:spPr>
          <a:xfrm>
            <a:off x="838200" y="6356350"/>
            <a:ext cx="2743200" cy="365125"/>
          </a:xfrm>
          <a:prstGeom prst="rect">
            <a:avLst/>
          </a:prstGeom>
        </p:spPr>
        <p:txBody>
          <a:bodyPr/>
          <a:lstStyle/>
          <a:p>
            <a:fld id="{171A3C12-6800-4E24-BA3F-94CC35CCAE5A}" type="datetime1">
              <a:rPr lang="en-GB" smtClean="0"/>
              <a:t>17/11/2024</a:t>
            </a:fld>
            <a:endParaRPr lang="en-GB"/>
          </a:p>
        </p:txBody>
      </p:sp>
      <p:sp>
        <p:nvSpPr>
          <p:cNvPr id="6" name="Footer Placeholder 5">
            <a:extLst>
              <a:ext uri="{FF2B5EF4-FFF2-40B4-BE49-F238E27FC236}">
                <a16:creationId xmlns:a16="http://schemas.microsoft.com/office/drawing/2014/main" id="{2FDA0441-2F42-9F2F-8DF1-295597AC5686}"/>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DC3A496B-A11A-FE9D-FD29-B83361239DB1}"/>
              </a:ext>
            </a:extLst>
          </p:cNvPr>
          <p:cNvSpPr>
            <a:spLocks noGrp="1"/>
          </p:cNvSpPr>
          <p:nvPr>
            <p:ph type="sldNum" sz="quarter" idx="12"/>
          </p:nvPr>
        </p:nvSpPr>
        <p:spPr/>
        <p:txBody>
          <a:bodyPr/>
          <a:lstStyle/>
          <a:p>
            <a:fld id="{CEAEA3FB-96A7-4346-A4F4-3B142B398B00}" type="slidenum">
              <a:rPr lang="en-GB" smtClean="0"/>
              <a:t>‹#›</a:t>
            </a:fld>
            <a:endParaRPr lang="en-GB"/>
          </a:p>
        </p:txBody>
      </p:sp>
    </p:spTree>
    <p:extLst>
      <p:ext uri="{BB962C8B-B14F-4D97-AF65-F5344CB8AC3E}">
        <p14:creationId xmlns:p14="http://schemas.microsoft.com/office/powerpoint/2010/main" val="548520687"/>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50546C"/>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C76F429-2EDE-C07C-51D8-D4882C5668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GB" dirty="0"/>
              <a:t>1</a:t>
            </a:r>
          </a:p>
        </p:txBody>
      </p:sp>
      <p:sp>
        <p:nvSpPr>
          <p:cNvPr id="7" name="TextBox 6">
            <a:extLst>
              <a:ext uri="{FF2B5EF4-FFF2-40B4-BE49-F238E27FC236}">
                <a16:creationId xmlns:a16="http://schemas.microsoft.com/office/drawing/2014/main" id="{528DC98F-A783-BA2F-86B5-8E4B405511ED}"/>
              </a:ext>
            </a:extLst>
          </p:cNvPr>
          <p:cNvSpPr txBox="1"/>
          <p:nvPr userDrawn="1"/>
        </p:nvSpPr>
        <p:spPr>
          <a:xfrm>
            <a:off x="97972" y="6352143"/>
            <a:ext cx="3252651" cy="369332"/>
          </a:xfrm>
          <a:prstGeom prst="rect">
            <a:avLst/>
          </a:prstGeom>
          <a:noFill/>
        </p:spPr>
        <p:txBody>
          <a:bodyPr wrap="square" rtlCol="0">
            <a:spAutoFit/>
          </a:bodyPr>
          <a:lstStyle/>
          <a:p>
            <a:r>
              <a:rPr lang="en-GB" b="1" dirty="0">
                <a:solidFill>
                  <a:schemeClr val="bg1"/>
                </a:solidFill>
                <a:latin typeface="Tahoma" panose="020B0604030504040204" pitchFamily="34" charset="0"/>
                <a:ea typeface="Tahoma" panose="020B0604030504040204" pitchFamily="34" charset="0"/>
                <a:cs typeface="Tahoma" panose="020B0604030504040204" pitchFamily="34" charset="0"/>
              </a:rPr>
              <a:t>Environment Pollination </a:t>
            </a:r>
          </a:p>
        </p:txBody>
      </p:sp>
      <p:sp>
        <p:nvSpPr>
          <p:cNvPr id="8" name="Rectangle 7">
            <a:extLst>
              <a:ext uri="{FF2B5EF4-FFF2-40B4-BE49-F238E27FC236}">
                <a16:creationId xmlns:a16="http://schemas.microsoft.com/office/drawing/2014/main" id="{123FFDA0-0BC1-CBB7-ACCA-730FAEAFB4F9}"/>
              </a:ext>
            </a:extLst>
          </p:cNvPr>
          <p:cNvSpPr/>
          <p:nvPr userDrawn="1"/>
        </p:nvSpPr>
        <p:spPr>
          <a:xfrm rot="3181816">
            <a:off x="694511" y="-1269450"/>
            <a:ext cx="208449" cy="3626742"/>
          </a:xfrm>
          <a:prstGeom prst="rect">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945807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p:transition>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image" Target="../media/image10.png" /><Relationship Id="rId1" Type="http://schemas.openxmlformats.org/officeDocument/2006/relationships/slideLayout" Target="../slideLayouts/slideLayout2.xml" /><Relationship Id="rId4" Type="http://schemas.openxmlformats.org/officeDocument/2006/relationships/image" Target="../media/image12.png" /></Relationships>
</file>

<file path=ppt/slides/_rels/slide14.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1.xml"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image" Target="../media/image15.png" /><Relationship Id="rId1" Type="http://schemas.openxmlformats.org/officeDocument/2006/relationships/slideLayout" Target="../slideLayouts/slideLayout2.xml" /><Relationship Id="rId4" Type="http://schemas.openxmlformats.org/officeDocument/2006/relationships/image" Target="../media/image17.png" /></Relationships>
</file>

<file path=ppt/slides/_rels/slide17.xml.rels><?xml version="1.0" encoding="UTF-8" standalone="yes"?>
<Relationships xmlns="http://schemas.openxmlformats.org/package/2006/relationships"><Relationship Id="rId2" Type="http://schemas.openxmlformats.org/officeDocument/2006/relationships/image" Target="../media/image18.png"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1.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2" Type="http://schemas.openxmlformats.org/officeDocument/2006/relationships/image" Target="../media/image19.jpeg" /><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image" Target="../media/image3.jpeg"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3" Type="http://schemas.openxmlformats.org/officeDocument/2006/relationships/chart" Target="../charts/chart1.xml" /><Relationship Id="rId2" Type="http://schemas.openxmlformats.org/officeDocument/2006/relationships/image" Target="../media/image4.jpeg" /><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2" Type="http://schemas.openxmlformats.org/officeDocument/2006/relationships/chart" Target="../charts/chart2.xml" /><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 /><Relationship Id="rId2" Type="http://schemas.openxmlformats.org/officeDocument/2006/relationships/diagramData" Target="../diagrams/data1.xml" /><Relationship Id="rId1" Type="http://schemas.openxmlformats.org/officeDocument/2006/relationships/slideLayout" Target="../slideLayouts/slideLayout1.xml" /><Relationship Id="rId6" Type="http://schemas.microsoft.com/office/2007/relationships/diagramDrawing" Target="../diagrams/drawing1.xml" /><Relationship Id="rId5" Type="http://schemas.openxmlformats.org/officeDocument/2006/relationships/diagramColors" Target="../diagrams/colors1.xml" /><Relationship Id="rId4" Type="http://schemas.openxmlformats.org/officeDocument/2006/relationships/diagramQuickStyle" Target="../diagrams/quickStyle1.xml" /></Relationships>
</file>

<file path=ppt/slides/_rels/slide7.xml.rels><?xml version="1.0" encoding="UTF-8" standalone="yes"?>
<Relationships xmlns="http://schemas.openxmlformats.org/package/2006/relationships"><Relationship Id="rId2" Type="http://schemas.openxmlformats.org/officeDocument/2006/relationships/image" Target="../media/image5.jpeg" /><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4543F-38FE-A7C5-53D3-2E8A9CA8DC20}"/>
              </a:ext>
            </a:extLst>
          </p:cNvPr>
          <p:cNvSpPr>
            <a:spLocks noGrp="1"/>
          </p:cNvSpPr>
          <p:nvPr>
            <p:ph type="ctrTitle" idx="4294967295"/>
          </p:nvPr>
        </p:nvSpPr>
        <p:spPr>
          <a:xfrm>
            <a:off x="4852894" y="1093694"/>
            <a:ext cx="6245411" cy="3233271"/>
          </a:xfrm>
          <a:prstGeom prst="rect">
            <a:avLst/>
          </a:prstGeom>
        </p:spPr>
        <p:txBody>
          <a:bodyPr/>
          <a:lstStyle/>
          <a:p>
            <a:pPr algn="r"/>
            <a:r>
              <a:rPr lang="en-US" sz="8800" i="1" dirty="0">
                <a:solidFill>
                  <a:schemeClr val="accent1">
                    <a:lumMod val="40000"/>
                    <a:lumOff val="60000"/>
                  </a:schemeClr>
                </a:solidFill>
                <a:latin typeface="Times New Roman" panose="02020603050405020304" pitchFamily="18" charset="0"/>
                <a:cs typeface="Times New Roman" panose="02020603050405020304" pitchFamily="18" charset="0"/>
              </a:rPr>
              <a:t>Environment Pollution </a:t>
            </a:r>
            <a:endParaRPr lang="en-GB" sz="8800" i="1" dirty="0">
              <a:solidFill>
                <a:schemeClr val="accent1">
                  <a:lumMod val="40000"/>
                  <a:lumOff val="60000"/>
                </a:schemeClr>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E36643E-9352-ADB9-6366-733A5F178C3F}"/>
              </a:ext>
            </a:extLst>
          </p:cNvPr>
          <p:cNvSpPr txBox="1"/>
          <p:nvPr/>
        </p:nvSpPr>
        <p:spPr>
          <a:xfrm>
            <a:off x="5333957" y="3542553"/>
            <a:ext cx="5662748" cy="461665"/>
          </a:xfrm>
          <a:prstGeom prst="rect">
            <a:avLst/>
          </a:prstGeom>
          <a:noFill/>
        </p:spPr>
        <p:txBody>
          <a:bodyPr wrap="square" rtlCol="0">
            <a:spAutoFit/>
          </a:bodyPr>
          <a:lstStyle/>
          <a:p>
            <a:pPr algn="r"/>
            <a:r>
              <a:rPr lang="en-US" sz="2400" b="1" dirty="0">
                <a:solidFill>
                  <a:schemeClr val="bg1"/>
                </a:solidFill>
                <a:latin typeface="Times New Roman" panose="02020603050405020304" pitchFamily="18" charset="0"/>
                <a:cs typeface="Times New Roman" panose="02020603050405020304" pitchFamily="18" charset="0"/>
              </a:rPr>
              <a:t>Presented by Faiyaz Ahmed</a:t>
            </a:r>
            <a:endParaRPr lang="en-GB" sz="2400" b="1" dirty="0">
              <a:solidFill>
                <a:schemeClr val="bg1"/>
              </a:solidFill>
              <a:latin typeface="Times New Roman" panose="02020603050405020304" pitchFamily="18" charset="0"/>
              <a:cs typeface="Times New Roman" panose="02020603050405020304" pitchFamily="18" charset="0"/>
            </a:endParaRPr>
          </a:p>
        </p:txBody>
      </p:sp>
      <p:pic>
        <p:nvPicPr>
          <p:cNvPr id="3" name="Image 0" descr="preencoded.png">
            <a:extLst>
              <a:ext uri="{FF2B5EF4-FFF2-40B4-BE49-F238E27FC236}">
                <a16:creationId xmlns:a16="http://schemas.microsoft.com/office/drawing/2014/main" id="{EBA80537-D3D3-7527-B493-1635B7C4463C}"/>
              </a:ext>
            </a:extLst>
          </p:cNvPr>
          <p:cNvPicPr>
            <a:picLocks noChangeAspect="1"/>
          </p:cNvPicPr>
          <p:nvPr/>
        </p:nvPicPr>
        <p:blipFill>
          <a:blip r:embed="rId2"/>
          <a:stretch>
            <a:fillRect/>
          </a:stretch>
        </p:blipFill>
        <p:spPr>
          <a:xfrm>
            <a:off x="-1" y="-1"/>
            <a:ext cx="4572001" cy="6858002"/>
          </a:xfrm>
          <a:prstGeom prst="rect">
            <a:avLst/>
          </a:prstGeom>
        </p:spPr>
      </p:pic>
    </p:spTree>
    <p:extLst>
      <p:ext uri="{BB962C8B-B14F-4D97-AF65-F5344CB8AC3E}">
        <p14:creationId xmlns:p14="http://schemas.microsoft.com/office/powerpoint/2010/main" val="19300347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0" descr="preencoded.png">
            <a:extLst>
              <a:ext uri="{FF2B5EF4-FFF2-40B4-BE49-F238E27FC236}">
                <a16:creationId xmlns:a16="http://schemas.microsoft.com/office/drawing/2014/main" id="{99F59082-1472-41B9-D244-1A19EC6F7C59}"/>
              </a:ext>
            </a:extLst>
          </p:cNvPr>
          <p:cNvPicPr>
            <a:picLocks noChangeAspect="1"/>
          </p:cNvPicPr>
          <p:nvPr/>
        </p:nvPicPr>
        <p:blipFill>
          <a:blip r:embed="rId2"/>
          <a:stretch>
            <a:fillRect/>
          </a:stretch>
        </p:blipFill>
        <p:spPr>
          <a:xfrm>
            <a:off x="7625977" y="8963"/>
            <a:ext cx="4566024" cy="6849037"/>
          </a:xfrm>
          <a:prstGeom prst="rect">
            <a:avLst/>
          </a:prstGeom>
        </p:spPr>
      </p:pic>
      <p:sp>
        <p:nvSpPr>
          <p:cNvPr id="6" name="Text 0">
            <a:extLst>
              <a:ext uri="{FF2B5EF4-FFF2-40B4-BE49-F238E27FC236}">
                <a16:creationId xmlns:a16="http://schemas.microsoft.com/office/drawing/2014/main" id="{8F875935-6146-853A-67D6-9D770E18DB6E}"/>
              </a:ext>
            </a:extLst>
          </p:cNvPr>
          <p:cNvSpPr/>
          <p:nvPr/>
        </p:nvSpPr>
        <p:spPr>
          <a:xfrm>
            <a:off x="864037" y="1413236"/>
            <a:ext cx="5809059" cy="726043"/>
          </a:xfrm>
          <a:prstGeom prst="rect">
            <a:avLst/>
          </a:prstGeom>
          <a:noFill/>
          <a:ln/>
        </p:spPr>
        <p:txBody>
          <a:bodyPr wrap="none" lIns="0" tIns="0" rIns="0" bIns="0" rtlCol="0" anchor="t"/>
          <a:lstStyle/>
          <a:p>
            <a:pPr marL="0" indent="0">
              <a:lnSpc>
                <a:spcPts val="5700"/>
              </a:lnSpc>
              <a:buNone/>
            </a:pPr>
            <a:r>
              <a:rPr lang="en-US" sz="4550" b="1" kern="0" spc="-137" dirty="0">
                <a:solidFill>
                  <a:srgbClr val="FFFFFF"/>
                </a:solidFill>
                <a:latin typeface="Overpass Bold" pitchFamily="34" charset="0"/>
                <a:ea typeface="Overpass Bold" pitchFamily="34" charset="-122"/>
                <a:cs typeface="Overpass Bold" pitchFamily="34" charset="-120"/>
              </a:rPr>
              <a:t>Noise Pollution</a:t>
            </a:r>
            <a:endParaRPr lang="en-US" sz="4550" dirty="0"/>
          </a:p>
        </p:txBody>
      </p:sp>
      <p:sp>
        <p:nvSpPr>
          <p:cNvPr id="7" name="Shape 1">
            <a:extLst>
              <a:ext uri="{FF2B5EF4-FFF2-40B4-BE49-F238E27FC236}">
                <a16:creationId xmlns:a16="http://schemas.microsoft.com/office/drawing/2014/main" id="{CB0AFDBD-9A0C-9377-5956-BAA567D9113E}"/>
              </a:ext>
            </a:extLst>
          </p:cNvPr>
          <p:cNvSpPr/>
          <p:nvPr/>
        </p:nvSpPr>
        <p:spPr>
          <a:xfrm>
            <a:off x="864037" y="2787217"/>
            <a:ext cx="555427" cy="555427"/>
          </a:xfrm>
          <a:prstGeom prst="roundRect">
            <a:avLst>
              <a:gd name="adj" fmla="val 18669"/>
            </a:avLst>
          </a:prstGeom>
          <a:solidFill>
            <a:srgbClr val="7E023C"/>
          </a:solidFill>
          <a:ln w="15240">
            <a:solidFill>
              <a:srgbClr val="971B55"/>
            </a:solidFill>
            <a:prstDash val="solid"/>
          </a:ln>
        </p:spPr>
      </p:sp>
      <p:sp>
        <p:nvSpPr>
          <p:cNvPr id="8" name="Text 3">
            <a:extLst>
              <a:ext uri="{FF2B5EF4-FFF2-40B4-BE49-F238E27FC236}">
                <a16:creationId xmlns:a16="http://schemas.microsoft.com/office/drawing/2014/main" id="{E3C30767-4AFE-4A6C-98B7-FFD02120DEB5}"/>
              </a:ext>
            </a:extLst>
          </p:cNvPr>
          <p:cNvSpPr/>
          <p:nvPr/>
        </p:nvSpPr>
        <p:spPr>
          <a:xfrm>
            <a:off x="1666280" y="2787217"/>
            <a:ext cx="2904530" cy="363141"/>
          </a:xfrm>
          <a:prstGeom prst="rect">
            <a:avLst/>
          </a:prstGeom>
          <a:noFill/>
          <a:ln/>
        </p:spPr>
        <p:txBody>
          <a:bodyPr wrap="none" lIns="0" tIns="0" rIns="0" bIns="0" rtlCol="0" anchor="t"/>
          <a:lstStyle/>
          <a:p>
            <a:pPr marL="0" indent="0">
              <a:lnSpc>
                <a:spcPts val="2850"/>
              </a:lnSpc>
              <a:buNone/>
            </a:pPr>
            <a:r>
              <a:rPr lang="en-US" sz="2250" b="1" kern="0" spc="-69" dirty="0">
                <a:solidFill>
                  <a:srgbClr val="E5E0DF"/>
                </a:solidFill>
                <a:latin typeface="Overpass Bold" pitchFamily="34" charset="0"/>
                <a:ea typeface="Overpass Bold" pitchFamily="34" charset="-122"/>
                <a:cs typeface="Overpass Bold" pitchFamily="34" charset="-120"/>
              </a:rPr>
              <a:t>Health Effects</a:t>
            </a:r>
            <a:endParaRPr lang="en-US" sz="2250" dirty="0"/>
          </a:p>
        </p:txBody>
      </p:sp>
      <p:sp>
        <p:nvSpPr>
          <p:cNvPr id="9" name="Text 4">
            <a:extLst>
              <a:ext uri="{FF2B5EF4-FFF2-40B4-BE49-F238E27FC236}">
                <a16:creationId xmlns:a16="http://schemas.microsoft.com/office/drawing/2014/main" id="{0830F4C5-4528-BCB2-AA15-6CE8E67C6461}"/>
              </a:ext>
            </a:extLst>
          </p:cNvPr>
          <p:cNvSpPr/>
          <p:nvPr/>
        </p:nvSpPr>
        <p:spPr>
          <a:xfrm>
            <a:off x="1666280" y="3298472"/>
            <a:ext cx="6613684" cy="395049"/>
          </a:xfrm>
          <a:prstGeom prst="rect">
            <a:avLst/>
          </a:prstGeom>
          <a:noFill/>
          <a:ln/>
        </p:spPr>
        <p:txBody>
          <a:bodyPr wrap="none" lIns="0" tIns="0" rIns="0" bIns="0" rtlCol="0" anchor="t"/>
          <a:lstStyle/>
          <a:p>
            <a:pPr marL="0" indent="0">
              <a:lnSpc>
                <a:spcPts val="3100"/>
              </a:lnSpc>
              <a:buNone/>
            </a:pPr>
            <a:r>
              <a:rPr lang="en-US" sz="1900" dirty="0">
                <a:solidFill>
                  <a:srgbClr val="E5E0DF"/>
                </a:solidFill>
                <a:latin typeface="Overpass" pitchFamily="34" charset="0"/>
                <a:ea typeface="Overpass" pitchFamily="34" charset="-122"/>
                <a:cs typeface="Overpass" pitchFamily="34" charset="-120"/>
              </a:rPr>
              <a:t>Stress, sleep issues, heart disease, hearing loss.</a:t>
            </a:r>
            <a:endParaRPr lang="en-US" sz="1900" dirty="0"/>
          </a:p>
        </p:txBody>
      </p:sp>
      <p:sp>
        <p:nvSpPr>
          <p:cNvPr id="10" name="Shape 5">
            <a:extLst>
              <a:ext uri="{FF2B5EF4-FFF2-40B4-BE49-F238E27FC236}">
                <a16:creationId xmlns:a16="http://schemas.microsoft.com/office/drawing/2014/main" id="{5ED9911F-1498-8913-A75D-42B047ECDAE8}"/>
              </a:ext>
            </a:extLst>
          </p:cNvPr>
          <p:cNvSpPr/>
          <p:nvPr/>
        </p:nvSpPr>
        <p:spPr>
          <a:xfrm>
            <a:off x="864037" y="4217991"/>
            <a:ext cx="555427" cy="555427"/>
          </a:xfrm>
          <a:prstGeom prst="roundRect">
            <a:avLst>
              <a:gd name="adj" fmla="val 18669"/>
            </a:avLst>
          </a:prstGeom>
          <a:solidFill>
            <a:srgbClr val="7E023C"/>
          </a:solidFill>
          <a:ln w="15240">
            <a:solidFill>
              <a:srgbClr val="971B55"/>
            </a:solidFill>
            <a:prstDash val="solid"/>
          </a:ln>
        </p:spPr>
      </p:sp>
      <p:sp>
        <p:nvSpPr>
          <p:cNvPr id="11" name="Text 7">
            <a:extLst>
              <a:ext uri="{FF2B5EF4-FFF2-40B4-BE49-F238E27FC236}">
                <a16:creationId xmlns:a16="http://schemas.microsoft.com/office/drawing/2014/main" id="{ECA46905-F743-04BC-7ED7-41B786170A3C}"/>
              </a:ext>
            </a:extLst>
          </p:cNvPr>
          <p:cNvSpPr/>
          <p:nvPr/>
        </p:nvSpPr>
        <p:spPr>
          <a:xfrm>
            <a:off x="1666280" y="4217991"/>
            <a:ext cx="2904530" cy="363141"/>
          </a:xfrm>
          <a:prstGeom prst="rect">
            <a:avLst/>
          </a:prstGeom>
          <a:noFill/>
          <a:ln/>
        </p:spPr>
        <p:txBody>
          <a:bodyPr wrap="none" lIns="0" tIns="0" rIns="0" bIns="0" rtlCol="0" anchor="t"/>
          <a:lstStyle/>
          <a:p>
            <a:pPr marL="0" indent="0">
              <a:lnSpc>
                <a:spcPts val="2850"/>
              </a:lnSpc>
              <a:buNone/>
            </a:pPr>
            <a:r>
              <a:rPr lang="en-US" sz="2250" b="1" kern="0" spc="-69" dirty="0">
                <a:solidFill>
                  <a:srgbClr val="E5E0DF"/>
                </a:solidFill>
                <a:latin typeface="Overpass Bold" pitchFamily="34" charset="0"/>
                <a:ea typeface="Overpass Bold" pitchFamily="34" charset="-122"/>
                <a:cs typeface="Overpass Bold" pitchFamily="34" charset="-120"/>
              </a:rPr>
              <a:t>Control Measures</a:t>
            </a:r>
            <a:endParaRPr lang="en-US" sz="2250" dirty="0"/>
          </a:p>
        </p:txBody>
      </p:sp>
      <p:sp>
        <p:nvSpPr>
          <p:cNvPr id="12" name="Text 8">
            <a:extLst>
              <a:ext uri="{FF2B5EF4-FFF2-40B4-BE49-F238E27FC236}">
                <a16:creationId xmlns:a16="http://schemas.microsoft.com/office/drawing/2014/main" id="{6F637DA5-5424-63C7-1670-2B391EAFC96D}"/>
              </a:ext>
            </a:extLst>
          </p:cNvPr>
          <p:cNvSpPr/>
          <p:nvPr/>
        </p:nvSpPr>
        <p:spPr>
          <a:xfrm>
            <a:off x="1666280" y="4729246"/>
            <a:ext cx="6613684" cy="395049"/>
          </a:xfrm>
          <a:prstGeom prst="rect">
            <a:avLst/>
          </a:prstGeom>
          <a:noFill/>
          <a:ln/>
        </p:spPr>
        <p:txBody>
          <a:bodyPr wrap="none" lIns="0" tIns="0" rIns="0" bIns="0" rtlCol="0" anchor="t"/>
          <a:lstStyle/>
          <a:p>
            <a:pPr marL="0" indent="0">
              <a:lnSpc>
                <a:spcPts val="3100"/>
              </a:lnSpc>
              <a:buNone/>
            </a:pPr>
            <a:r>
              <a:rPr lang="en-US" sz="1900" dirty="0">
                <a:solidFill>
                  <a:srgbClr val="E5E0DF"/>
                </a:solidFill>
                <a:latin typeface="Overpass" pitchFamily="34" charset="0"/>
                <a:ea typeface="Overpass" pitchFamily="34" charset="-122"/>
                <a:cs typeface="Overpass" pitchFamily="34" charset="-120"/>
              </a:rPr>
              <a:t>Noise barriers, quiet zones, stricter regulations.</a:t>
            </a:r>
            <a:endParaRPr lang="en-US" sz="1900" dirty="0"/>
          </a:p>
        </p:txBody>
      </p:sp>
      <p:sp>
        <p:nvSpPr>
          <p:cNvPr id="13" name="Text 2">
            <a:extLst>
              <a:ext uri="{FF2B5EF4-FFF2-40B4-BE49-F238E27FC236}">
                <a16:creationId xmlns:a16="http://schemas.microsoft.com/office/drawing/2014/main" id="{E75F5E78-CCFF-7B3C-13C2-B11FBC348FB4}"/>
              </a:ext>
            </a:extLst>
          </p:cNvPr>
          <p:cNvSpPr/>
          <p:nvPr/>
        </p:nvSpPr>
        <p:spPr>
          <a:xfrm>
            <a:off x="1088458" y="2890683"/>
            <a:ext cx="128945" cy="348496"/>
          </a:xfrm>
          <a:prstGeom prst="rect">
            <a:avLst/>
          </a:prstGeom>
          <a:noFill/>
          <a:ln/>
        </p:spPr>
        <p:txBody>
          <a:bodyPr wrap="none" lIns="0" tIns="0" rIns="0" bIns="0" rtlCol="0" anchor="t"/>
          <a:lstStyle/>
          <a:p>
            <a:pPr marL="0" indent="0" algn="ctr">
              <a:lnSpc>
                <a:spcPts val="2700"/>
              </a:lnSpc>
              <a:buNone/>
            </a:pPr>
            <a:r>
              <a:rPr lang="en-US" sz="2700" b="1" kern="0" spc="-82" dirty="0">
                <a:solidFill>
                  <a:srgbClr val="E5E0DF"/>
                </a:solidFill>
                <a:latin typeface="Overpass Bold" pitchFamily="34" charset="0"/>
                <a:ea typeface="Overpass Bold" pitchFamily="34" charset="-122"/>
                <a:cs typeface="Overpass Bold" pitchFamily="34" charset="-120"/>
              </a:rPr>
              <a:t>1</a:t>
            </a:r>
            <a:endParaRPr lang="en-US" sz="2700" dirty="0"/>
          </a:p>
        </p:txBody>
      </p:sp>
      <p:sp>
        <p:nvSpPr>
          <p:cNvPr id="14" name="Text 6">
            <a:extLst>
              <a:ext uri="{FF2B5EF4-FFF2-40B4-BE49-F238E27FC236}">
                <a16:creationId xmlns:a16="http://schemas.microsoft.com/office/drawing/2014/main" id="{C8C8412F-28B0-E0A6-DC98-D6A0AB5722AE}"/>
              </a:ext>
            </a:extLst>
          </p:cNvPr>
          <p:cNvSpPr/>
          <p:nvPr/>
        </p:nvSpPr>
        <p:spPr>
          <a:xfrm>
            <a:off x="1051548" y="4321457"/>
            <a:ext cx="202763" cy="348496"/>
          </a:xfrm>
          <a:prstGeom prst="rect">
            <a:avLst/>
          </a:prstGeom>
          <a:noFill/>
          <a:ln/>
        </p:spPr>
        <p:txBody>
          <a:bodyPr wrap="none" lIns="0" tIns="0" rIns="0" bIns="0" rtlCol="0" anchor="t"/>
          <a:lstStyle/>
          <a:p>
            <a:pPr marL="0" indent="0" algn="ctr">
              <a:lnSpc>
                <a:spcPts val="2700"/>
              </a:lnSpc>
              <a:buNone/>
            </a:pPr>
            <a:r>
              <a:rPr lang="en-US" sz="2700" b="1" kern="0" spc="-82" dirty="0">
                <a:solidFill>
                  <a:srgbClr val="E5E0DF"/>
                </a:solidFill>
                <a:latin typeface="Overpass Bold" pitchFamily="34" charset="0"/>
                <a:ea typeface="Overpass Bold" pitchFamily="34" charset="-122"/>
                <a:cs typeface="Overpass Bold" pitchFamily="34" charset="-120"/>
              </a:rPr>
              <a:t>2</a:t>
            </a:r>
            <a:endParaRPr lang="en-US" sz="2700" dirty="0"/>
          </a:p>
        </p:txBody>
      </p:sp>
    </p:spTree>
    <p:extLst>
      <p:ext uri="{BB962C8B-B14F-4D97-AF65-F5344CB8AC3E}">
        <p14:creationId xmlns:p14="http://schemas.microsoft.com/office/powerpoint/2010/main" val="144994435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1000"/>
                                        <p:tgtEl>
                                          <p:spTgt spid="8"/>
                                        </p:tgtEl>
                                      </p:cBhvr>
                                    </p:animEffect>
                                    <p:anim calcmode="lin" valueType="num">
                                      <p:cBhvr>
                                        <p:cTn id="43" dur="1000" fill="hold"/>
                                        <p:tgtEl>
                                          <p:spTgt spid="8"/>
                                        </p:tgtEl>
                                        <p:attrNameLst>
                                          <p:attrName>ppt_x</p:attrName>
                                        </p:attrNameLst>
                                      </p:cBhvr>
                                      <p:tavLst>
                                        <p:tav tm="0">
                                          <p:val>
                                            <p:strVal val="#ppt_x"/>
                                          </p:val>
                                        </p:tav>
                                        <p:tav tm="100000">
                                          <p:val>
                                            <p:strVal val="#ppt_x"/>
                                          </p:val>
                                        </p:tav>
                                      </p:tavLst>
                                    </p:anim>
                                    <p:anim calcmode="lin" valueType="num">
                                      <p:cBhvr>
                                        <p:cTn id="4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P spid="13"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0">
            <a:extLst>
              <a:ext uri="{FF2B5EF4-FFF2-40B4-BE49-F238E27FC236}">
                <a16:creationId xmlns:a16="http://schemas.microsoft.com/office/drawing/2014/main" id="{DBAB7942-F3F8-7FA4-1C28-212F000FD750}"/>
              </a:ext>
            </a:extLst>
          </p:cNvPr>
          <p:cNvSpPr/>
          <p:nvPr/>
        </p:nvSpPr>
        <p:spPr>
          <a:xfrm>
            <a:off x="148688" y="1403152"/>
            <a:ext cx="5809059" cy="726043"/>
          </a:xfrm>
          <a:prstGeom prst="rect">
            <a:avLst/>
          </a:prstGeom>
          <a:noFill/>
          <a:ln/>
        </p:spPr>
        <p:txBody>
          <a:bodyPr wrap="none" lIns="0" tIns="0" rIns="0" bIns="0" rtlCol="0" anchor="t"/>
          <a:lstStyle/>
          <a:p>
            <a:pPr marL="0" indent="0">
              <a:lnSpc>
                <a:spcPts val="5700"/>
              </a:lnSpc>
              <a:buNone/>
            </a:pPr>
            <a:r>
              <a:rPr lang="en-US" sz="4550" b="1" kern="0" spc="-137" dirty="0">
                <a:solidFill>
                  <a:srgbClr val="FFFFFF"/>
                </a:solidFill>
                <a:latin typeface="Overpass Bold" pitchFamily="34" charset="0"/>
                <a:ea typeface="Overpass Bold" pitchFamily="34" charset="-122"/>
                <a:cs typeface="Overpass Bold" pitchFamily="34" charset="-120"/>
              </a:rPr>
              <a:t>Light Pollution</a:t>
            </a:r>
            <a:endParaRPr lang="en-US" sz="4550" dirty="0"/>
          </a:p>
        </p:txBody>
      </p:sp>
      <p:sp>
        <p:nvSpPr>
          <p:cNvPr id="6" name="Shape 1">
            <a:extLst>
              <a:ext uri="{FF2B5EF4-FFF2-40B4-BE49-F238E27FC236}">
                <a16:creationId xmlns:a16="http://schemas.microsoft.com/office/drawing/2014/main" id="{A5659C37-5E44-B935-A821-5831576E8A39}"/>
              </a:ext>
            </a:extLst>
          </p:cNvPr>
          <p:cNvSpPr/>
          <p:nvPr/>
        </p:nvSpPr>
        <p:spPr>
          <a:xfrm>
            <a:off x="148688" y="2499479"/>
            <a:ext cx="7415927" cy="1430417"/>
          </a:xfrm>
          <a:prstGeom prst="roundRect">
            <a:avLst>
              <a:gd name="adj" fmla="val 7249"/>
            </a:avLst>
          </a:prstGeom>
          <a:solidFill>
            <a:srgbClr val="7E023C"/>
          </a:solidFill>
          <a:ln w="15240">
            <a:solidFill>
              <a:srgbClr val="971B55"/>
            </a:solidFill>
            <a:prstDash val="solid"/>
          </a:ln>
        </p:spPr>
      </p:sp>
      <p:sp>
        <p:nvSpPr>
          <p:cNvPr id="7" name="Text 2">
            <a:extLst>
              <a:ext uri="{FF2B5EF4-FFF2-40B4-BE49-F238E27FC236}">
                <a16:creationId xmlns:a16="http://schemas.microsoft.com/office/drawing/2014/main" id="{68630697-7377-80D3-0678-85F2782F5287}"/>
              </a:ext>
            </a:extLst>
          </p:cNvPr>
          <p:cNvSpPr/>
          <p:nvPr/>
        </p:nvSpPr>
        <p:spPr>
          <a:xfrm>
            <a:off x="410744" y="2761536"/>
            <a:ext cx="2904530" cy="363141"/>
          </a:xfrm>
          <a:prstGeom prst="rect">
            <a:avLst/>
          </a:prstGeom>
          <a:noFill/>
          <a:ln/>
        </p:spPr>
        <p:txBody>
          <a:bodyPr wrap="none" lIns="0" tIns="0" rIns="0" bIns="0" rtlCol="0" anchor="t"/>
          <a:lstStyle/>
          <a:p>
            <a:pPr marL="0" indent="0">
              <a:lnSpc>
                <a:spcPts val="2850"/>
              </a:lnSpc>
              <a:buNone/>
            </a:pPr>
            <a:r>
              <a:rPr lang="en-US" sz="2250" b="1" kern="0" spc="-69" dirty="0">
                <a:solidFill>
                  <a:srgbClr val="E5E0DF"/>
                </a:solidFill>
                <a:latin typeface="Overpass Bold" pitchFamily="34" charset="0"/>
                <a:ea typeface="Overpass Bold" pitchFamily="34" charset="-122"/>
                <a:cs typeface="Overpass Bold" pitchFamily="34" charset="-120"/>
              </a:rPr>
              <a:t>Ecosystem Impact</a:t>
            </a:r>
            <a:endParaRPr lang="en-US" sz="2250" dirty="0"/>
          </a:p>
        </p:txBody>
      </p:sp>
      <p:sp>
        <p:nvSpPr>
          <p:cNvPr id="8" name="Text 3">
            <a:extLst>
              <a:ext uri="{FF2B5EF4-FFF2-40B4-BE49-F238E27FC236}">
                <a16:creationId xmlns:a16="http://schemas.microsoft.com/office/drawing/2014/main" id="{A7A11C8B-70C6-4CFE-09A1-3779E2697808}"/>
              </a:ext>
            </a:extLst>
          </p:cNvPr>
          <p:cNvSpPr/>
          <p:nvPr/>
        </p:nvSpPr>
        <p:spPr>
          <a:xfrm>
            <a:off x="410744" y="3272790"/>
            <a:ext cx="6891814" cy="395049"/>
          </a:xfrm>
          <a:prstGeom prst="rect">
            <a:avLst/>
          </a:prstGeom>
          <a:noFill/>
          <a:ln/>
        </p:spPr>
        <p:txBody>
          <a:bodyPr wrap="none" lIns="0" tIns="0" rIns="0" bIns="0" rtlCol="0" anchor="t"/>
          <a:lstStyle/>
          <a:p>
            <a:pPr marL="0" indent="0">
              <a:lnSpc>
                <a:spcPts val="3100"/>
              </a:lnSpc>
              <a:buNone/>
            </a:pPr>
            <a:r>
              <a:rPr lang="en-US" sz="1900" dirty="0">
                <a:solidFill>
                  <a:srgbClr val="E5E0DF"/>
                </a:solidFill>
                <a:latin typeface="Overpass" pitchFamily="34" charset="0"/>
                <a:ea typeface="Overpass" pitchFamily="34" charset="-122"/>
                <a:cs typeface="Overpass" pitchFamily="34" charset="-120"/>
              </a:rPr>
              <a:t>Disrupts wildlife circadian rhythms.</a:t>
            </a:r>
            <a:endParaRPr lang="en-US" sz="1900" dirty="0"/>
          </a:p>
        </p:txBody>
      </p:sp>
      <p:sp>
        <p:nvSpPr>
          <p:cNvPr id="9" name="Shape 4">
            <a:extLst>
              <a:ext uri="{FF2B5EF4-FFF2-40B4-BE49-F238E27FC236}">
                <a16:creationId xmlns:a16="http://schemas.microsoft.com/office/drawing/2014/main" id="{CA9E7A1D-CDA2-A7D0-55FD-62D9519C53D2}"/>
              </a:ext>
            </a:extLst>
          </p:cNvPr>
          <p:cNvSpPr/>
          <p:nvPr/>
        </p:nvSpPr>
        <p:spPr>
          <a:xfrm>
            <a:off x="148688" y="4176713"/>
            <a:ext cx="7415927" cy="1430417"/>
          </a:xfrm>
          <a:prstGeom prst="roundRect">
            <a:avLst>
              <a:gd name="adj" fmla="val 7249"/>
            </a:avLst>
          </a:prstGeom>
          <a:solidFill>
            <a:srgbClr val="7E023C"/>
          </a:solidFill>
          <a:ln w="15240">
            <a:solidFill>
              <a:srgbClr val="971B55"/>
            </a:solidFill>
            <a:prstDash val="solid"/>
          </a:ln>
        </p:spPr>
      </p:sp>
      <p:sp>
        <p:nvSpPr>
          <p:cNvPr id="10" name="Text 5">
            <a:extLst>
              <a:ext uri="{FF2B5EF4-FFF2-40B4-BE49-F238E27FC236}">
                <a16:creationId xmlns:a16="http://schemas.microsoft.com/office/drawing/2014/main" id="{78D7577A-8278-48A8-90A1-4E30AAFFD3A0}"/>
              </a:ext>
            </a:extLst>
          </p:cNvPr>
          <p:cNvSpPr/>
          <p:nvPr/>
        </p:nvSpPr>
        <p:spPr>
          <a:xfrm>
            <a:off x="410744" y="4438769"/>
            <a:ext cx="2904530" cy="363141"/>
          </a:xfrm>
          <a:prstGeom prst="rect">
            <a:avLst/>
          </a:prstGeom>
          <a:noFill/>
          <a:ln/>
        </p:spPr>
        <p:txBody>
          <a:bodyPr wrap="none" lIns="0" tIns="0" rIns="0" bIns="0" rtlCol="0" anchor="t"/>
          <a:lstStyle/>
          <a:p>
            <a:pPr marL="0" indent="0">
              <a:lnSpc>
                <a:spcPts val="2850"/>
              </a:lnSpc>
              <a:buNone/>
            </a:pPr>
            <a:r>
              <a:rPr lang="en-US" sz="2250" b="1" kern="0" spc="-69" dirty="0">
                <a:solidFill>
                  <a:srgbClr val="E5E0DF"/>
                </a:solidFill>
                <a:latin typeface="Overpass Bold" pitchFamily="34" charset="0"/>
                <a:ea typeface="Overpass Bold" pitchFamily="34" charset="-122"/>
                <a:cs typeface="Overpass Bold" pitchFamily="34" charset="-120"/>
              </a:rPr>
              <a:t>Solutions</a:t>
            </a:r>
            <a:endParaRPr lang="en-US" sz="2250" dirty="0"/>
          </a:p>
        </p:txBody>
      </p:sp>
      <p:sp>
        <p:nvSpPr>
          <p:cNvPr id="11" name="Text 6">
            <a:extLst>
              <a:ext uri="{FF2B5EF4-FFF2-40B4-BE49-F238E27FC236}">
                <a16:creationId xmlns:a16="http://schemas.microsoft.com/office/drawing/2014/main" id="{F6D9E4BD-18C8-7FB6-1FBD-2223764D2946}"/>
              </a:ext>
            </a:extLst>
          </p:cNvPr>
          <p:cNvSpPr/>
          <p:nvPr/>
        </p:nvSpPr>
        <p:spPr>
          <a:xfrm>
            <a:off x="410744" y="4950023"/>
            <a:ext cx="6891814" cy="395049"/>
          </a:xfrm>
          <a:prstGeom prst="rect">
            <a:avLst/>
          </a:prstGeom>
          <a:noFill/>
          <a:ln/>
        </p:spPr>
        <p:txBody>
          <a:bodyPr wrap="none" lIns="0" tIns="0" rIns="0" bIns="0" rtlCol="0" anchor="t"/>
          <a:lstStyle/>
          <a:p>
            <a:pPr marL="0" indent="0">
              <a:lnSpc>
                <a:spcPts val="3100"/>
              </a:lnSpc>
              <a:buNone/>
            </a:pPr>
            <a:r>
              <a:rPr lang="en-US" sz="1900" dirty="0">
                <a:solidFill>
                  <a:srgbClr val="E5E0DF"/>
                </a:solidFill>
                <a:latin typeface="Overpass" pitchFamily="34" charset="0"/>
                <a:ea typeface="Overpass" pitchFamily="34" charset="-122"/>
                <a:cs typeface="Overpass" pitchFamily="34" charset="-120"/>
              </a:rPr>
              <a:t>Shielded lighting, reduced outdoor illumination.</a:t>
            </a:r>
            <a:endParaRPr lang="en-US" sz="1900" dirty="0"/>
          </a:p>
        </p:txBody>
      </p:sp>
      <p:pic>
        <p:nvPicPr>
          <p:cNvPr id="12" name="Image 0" descr="preencoded.png">
            <a:extLst>
              <a:ext uri="{FF2B5EF4-FFF2-40B4-BE49-F238E27FC236}">
                <a16:creationId xmlns:a16="http://schemas.microsoft.com/office/drawing/2014/main" id="{682D1F5B-853A-7221-5B76-6D2273BDBFE4}"/>
              </a:ext>
            </a:extLst>
          </p:cNvPr>
          <p:cNvPicPr>
            <a:picLocks noChangeAspect="1"/>
          </p:cNvPicPr>
          <p:nvPr/>
        </p:nvPicPr>
        <p:blipFill>
          <a:blip r:embed="rId2"/>
          <a:stretch>
            <a:fillRect/>
          </a:stretch>
        </p:blipFill>
        <p:spPr>
          <a:xfrm>
            <a:off x="7630204" y="0"/>
            <a:ext cx="4561796" cy="6842694"/>
          </a:xfrm>
          <a:prstGeom prst="rect">
            <a:avLst/>
          </a:prstGeom>
        </p:spPr>
      </p:pic>
    </p:spTree>
    <p:extLst>
      <p:ext uri="{BB962C8B-B14F-4D97-AF65-F5344CB8AC3E}">
        <p14:creationId xmlns:p14="http://schemas.microsoft.com/office/powerpoint/2010/main" val="23301577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0">
            <a:extLst>
              <a:ext uri="{FF2B5EF4-FFF2-40B4-BE49-F238E27FC236}">
                <a16:creationId xmlns:a16="http://schemas.microsoft.com/office/drawing/2014/main" id="{4470D3AA-7254-DB92-441D-6BF63028D478}"/>
              </a:ext>
            </a:extLst>
          </p:cNvPr>
          <p:cNvSpPr/>
          <p:nvPr/>
        </p:nvSpPr>
        <p:spPr>
          <a:xfrm>
            <a:off x="3322495" y="1206113"/>
            <a:ext cx="5809059" cy="726043"/>
          </a:xfrm>
          <a:prstGeom prst="rect">
            <a:avLst/>
          </a:prstGeom>
          <a:noFill/>
          <a:ln/>
        </p:spPr>
        <p:txBody>
          <a:bodyPr wrap="none" lIns="0" tIns="0" rIns="0" bIns="0" rtlCol="0" anchor="t"/>
          <a:lstStyle/>
          <a:p>
            <a:pPr marL="0" indent="0">
              <a:lnSpc>
                <a:spcPts val="5700"/>
              </a:lnSpc>
              <a:buNone/>
            </a:pPr>
            <a:r>
              <a:rPr lang="en-US" sz="4550" b="1" i="1" kern="0" spc="-137" dirty="0">
                <a:solidFill>
                  <a:srgbClr val="FFFFFF"/>
                </a:solidFill>
                <a:latin typeface="Overpass Bold" pitchFamily="34" charset="0"/>
                <a:ea typeface="Overpass Bold" pitchFamily="34" charset="-122"/>
                <a:cs typeface="Overpass Bold" pitchFamily="34" charset="-120"/>
              </a:rPr>
              <a:t>E-Waste Pollution</a:t>
            </a:r>
            <a:endParaRPr lang="en-US" sz="4550" i="1" dirty="0"/>
          </a:p>
        </p:txBody>
      </p:sp>
      <p:sp>
        <p:nvSpPr>
          <p:cNvPr id="6" name="Text 1">
            <a:extLst>
              <a:ext uri="{FF2B5EF4-FFF2-40B4-BE49-F238E27FC236}">
                <a16:creationId xmlns:a16="http://schemas.microsoft.com/office/drawing/2014/main" id="{849E9FED-49F9-8125-89C1-90DA9B2BE485}"/>
              </a:ext>
            </a:extLst>
          </p:cNvPr>
          <p:cNvSpPr/>
          <p:nvPr/>
        </p:nvSpPr>
        <p:spPr>
          <a:xfrm>
            <a:off x="286941" y="3581843"/>
            <a:ext cx="2904530" cy="363141"/>
          </a:xfrm>
          <a:prstGeom prst="rect">
            <a:avLst/>
          </a:prstGeom>
          <a:noFill/>
          <a:ln/>
        </p:spPr>
        <p:txBody>
          <a:bodyPr wrap="none" lIns="0" tIns="0" rIns="0" bIns="0" rtlCol="0" anchor="t"/>
          <a:lstStyle/>
          <a:p>
            <a:pPr marL="0" indent="0">
              <a:lnSpc>
                <a:spcPts val="2850"/>
              </a:lnSpc>
              <a:buNone/>
            </a:pPr>
            <a:r>
              <a:rPr lang="en-US" sz="2250" b="1" kern="0" spc="-69" dirty="0">
                <a:solidFill>
                  <a:srgbClr val="FFFFFF"/>
                </a:solidFill>
                <a:latin typeface="Overpass Bold" pitchFamily="34" charset="0"/>
                <a:ea typeface="Overpass Bold" pitchFamily="34" charset="-122"/>
                <a:cs typeface="Overpass Bold" pitchFamily="34" charset="-120"/>
              </a:rPr>
              <a:t>Challenges</a:t>
            </a:r>
            <a:endParaRPr lang="en-US" sz="2250" dirty="0"/>
          </a:p>
        </p:txBody>
      </p:sp>
      <p:sp>
        <p:nvSpPr>
          <p:cNvPr id="7" name="Text 2">
            <a:extLst>
              <a:ext uri="{FF2B5EF4-FFF2-40B4-BE49-F238E27FC236}">
                <a16:creationId xmlns:a16="http://schemas.microsoft.com/office/drawing/2014/main" id="{C775C5A0-E2E0-A3D0-F632-C66E4100D803}"/>
              </a:ext>
            </a:extLst>
          </p:cNvPr>
          <p:cNvSpPr/>
          <p:nvPr/>
        </p:nvSpPr>
        <p:spPr>
          <a:xfrm>
            <a:off x="286941" y="4191801"/>
            <a:ext cx="6045279" cy="395049"/>
          </a:xfrm>
          <a:prstGeom prst="rect">
            <a:avLst/>
          </a:prstGeom>
          <a:noFill/>
          <a:ln/>
        </p:spPr>
        <p:txBody>
          <a:bodyPr wrap="none" lIns="0" tIns="0" rIns="0" bIns="0" rtlCol="0" anchor="t"/>
          <a:lstStyle/>
          <a:p>
            <a:pPr marL="0" indent="0">
              <a:lnSpc>
                <a:spcPts val="3100"/>
              </a:lnSpc>
              <a:buNone/>
            </a:pPr>
            <a:r>
              <a:rPr lang="en-US" sz="1900" dirty="0">
                <a:solidFill>
                  <a:srgbClr val="E5E0DF"/>
                </a:solidFill>
                <a:latin typeface="Overpass" pitchFamily="34" charset="0"/>
                <a:ea typeface="Overpass" pitchFamily="34" charset="-122"/>
                <a:cs typeface="Overpass" pitchFamily="34" charset="-120"/>
              </a:rPr>
              <a:t>Hazardous substances, environmental contamination.</a:t>
            </a:r>
            <a:endParaRPr lang="en-US" sz="1900" dirty="0"/>
          </a:p>
        </p:txBody>
      </p:sp>
      <p:sp>
        <p:nvSpPr>
          <p:cNvPr id="8" name="Text 3">
            <a:extLst>
              <a:ext uri="{FF2B5EF4-FFF2-40B4-BE49-F238E27FC236}">
                <a16:creationId xmlns:a16="http://schemas.microsoft.com/office/drawing/2014/main" id="{D345C7B9-BC80-24F8-320C-52B0B4463CCD}"/>
              </a:ext>
            </a:extLst>
          </p:cNvPr>
          <p:cNvSpPr/>
          <p:nvPr/>
        </p:nvSpPr>
        <p:spPr>
          <a:xfrm>
            <a:off x="6543954" y="3581843"/>
            <a:ext cx="2904530" cy="363141"/>
          </a:xfrm>
          <a:prstGeom prst="rect">
            <a:avLst/>
          </a:prstGeom>
          <a:noFill/>
          <a:ln/>
        </p:spPr>
        <p:txBody>
          <a:bodyPr wrap="none" lIns="0" tIns="0" rIns="0" bIns="0" rtlCol="0" anchor="t"/>
          <a:lstStyle/>
          <a:p>
            <a:pPr marL="0" indent="0">
              <a:lnSpc>
                <a:spcPts val="2850"/>
              </a:lnSpc>
              <a:buNone/>
            </a:pPr>
            <a:r>
              <a:rPr lang="en-US" sz="2250" b="1" kern="0" spc="-69" dirty="0">
                <a:solidFill>
                  <a:srgbClr val="FFFFFF"/>
                </a:solidFill>
                <a:latin typeface="Overpass Bold" pitchFamily="34" charset="0"/>
                <a:ea typeface="Overpass Bold" pitchFamily="34" charset="-122"/>
                <a:cs typeface="Overpass Bold" pitchFamily="34" charset="-120"/>
              </a:rPr>
              <a:t>Recycling</a:t>
            </a:r>
            <a:endParaRPr lang="en-US" sz="2250" dirty="0"/>
          </a:p>
        </p:txBody>
      </p:sp>
      <p:sp>
        <p:nvSpPr>
          <p:cNvPr id="9" name="Text 4">
            <a:extLst>
              <a:ext uri="{FF2B5EF4-FFF2-40B4-BE49-F238E27FC236}">
                <a16:creationId xmlns:a16="http://schemas.microsoft.com/office/drawing/2014/main" id="{CD0EC8B3-5D15-2F1B-F641-9D0F3C4C7FA1}"/>
              </a:ext>
            </a:extLst>
          </p:cNvPr>
          <p:cNvSpPr/>
          <p:nvPr/>
        </p:nvSpPr>
        <p:spPr>
          <a:xfrm>
            <a:off x="6438208" y="4191801"/>
            <a:ext cx="6045279" cy="395049"/>
          </a:xfrm>
          <a:prstGeom prst="rect">
            <a:avLst/>
          </a:prstGeom>
          <a:noFill/>
          <a:ln/>
        </p:spPr>
        <p:txBody>
          <a:bodyPr wrap="none" lIns="0" tIns="0" rIns="0" bIns="0" rtlCol="0" anchor="t"/>
          <a:lstStyle/>
          <a:p>
            <a:pPr marL="0" indent="0">
              <a:lnSpc>
                <a:spcPts val="3100"/>
              </a:lnSpc>
              <a:buNone/>
            </a:pPr>
            <a:r>
              <a:rPr lang="en-US" sz="1900" dirty="0">
                <a:solidFill>
                  <a:srgbClr val="E5E0DF"/>
                </a:solidFill>
                <a:latin typeface="Overpass" pitchFamily="34" charset="0"/>
                <a:ea typeface="Overpass" pitchFamily="34" charset="-122"/>
                <a:cs typeface="Overpass" pitchFamily="34" charset="-120"/>
              </a:rPr>
              <a:t>Comprehensive programs, responsible consumption.</a:t>
            </a:r>
            <a:endParaRPr lang="en-US" sz="1900" dirty="0"/>
          </a:p>
        </p:txBody>
      </p:sp>
      <p:sp>
        <p:nvSpPr>
          <p:cNvPr id="10" name="Rectangle 9">
            <a:extLst>
              <a:ext uri="{FF2B5EF4-FFF2-40B4-BE49-F238E27FC236}">
                <a16:creationId xmlns:a16="http://schemas.microsoft.com/office/drawing/2014/main" id="{8737136E-E074-AE2E-6F2F-DCAE08C12644}"/>
              </a:ext>
            </a:extLst>
          </p:cNvPr>
          <p:cNvSpPr/>
          <p:nvPr/>
        </p:nvSpPr>
        <p:spPr>
          <a:xfrm rot="5400000">
            <a:off x="5535177" y="3919604"/>
            <a:ext cx="1353079" cy="147762"/>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95035121"/>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0">
            <a:extLst>
              <a:ext uri="{FF2B5EF4-FFF2-40B4-BE49-F238E27FC236}">
                <a16:creationId xmlns:a16="http://schemas.microsoft.com/office/drawing/2014/main" id="{D432E148-69B9-E83A-95A8-50B192F9874E}"/>
              </a:ext>
            </a:extLst>
          </p:cNvPr>
          <p:cNvSpPr/>
          <p:nvPr/>
        </p:nvSpPr>
        <p:spPr>
          <a:xfrm>
            <a:off x="607910" y="1950520"/>
            <a:ext cx="5039201" cy="629841"/>
          </a:xfrm>
          <a:prstGeom prst="rect">
            <a:avLst/>
          </a:prstGeom>
          <a:noFill/>
          <a:ln/>
        </p:spPr>
        <p:txBody>
          <a:bodyPr wrap="none" lIns="0" tIns="0" rIns="0" bIns="0" rtlCol="0" anchor="t"/>
          <a:lstStyle/>
          <a:p>
            <a:pPr marL="0" indent="0">
              <a:lnSpc>
                <a:spcPts val="4950"/>
              </a:lnSpc>
              <a:buNone/>
            </a:pPr>
            <a:r>
              <a:rPr lang="en-US" sz="3950" b="1" kern="0" spc="-119" dirty="0">
                <a:solidFill>
                  <a:srgbClr val="FFFFFF"/>
                </a:solidFill>
                <a:latin typeface="Overpass Bold" pitchFamily="34" charset="0"/>
                <a:ea typeface="Overpass Bold" pitchFamily="34" charset="-122"/>
                <a:cs typeface="Overpass Bold" pitchFamily="34" charset="-120"/>
              </a:rPr>
              <a:t>Agricultural Pollution</a:t>
            </a:r>
            <a:endParaRPr lang="en-US" sz="3950" dirty="0"/>
          </a:p>
        </p:txBody>
      </p:sp>
      <p:pic>
        <p:nvPicPr>
          <p:cNvPr id="6" name="Image 1" descr="preencoded.png">
            <a:extLst>
              <a:ext uri="{FF2B5EF4-FFF2-40B4-BE49-F238E27FC236}">
                <a16:creationId xmlns:a16="http://schemas.microsoft.com/office/drawing/2014/main" id="{B0009C96-ADEC-7426-C19E-9C4F6194F598}"/>
              </a:ext>
            </a:extLst>
          </p:cNvPr>
          <p:cNvPicPr>
            <a:picLocks noChangeAspect="1"/>
          </p:cNvPicPr>
          <p:nvPr/>
        </p:nvPicPr>
        <p:blipFill>
          <a:blip r:embed="rId2"/>
          <a:stretch>
            <a:fillRect/>
          </a:stretch>
        </p:blipFill>
        <p:spPr>
          <a:xfrm>
            <a:off x="607910" y="2848470"/>
            <a:ext cx="1070729" cy="1713309"/>
          </a:xfrm>
          <a:prstGeom prst="rect">
            <a:avLst/>
          </a:prstGeom>
        </p:spPr>
      </p:pic>
      <p:sp>
        <p:nvSpPr>
          <p:cNvPr id="7" name="Text 1">
            <a:extLst>
              <a:ext uri="{FF2B5EF4-FFF2-40B4-BE49-F238E27FC236}">
                <a16:creationId xmlns:a16="http://schemas.microsoft.com/office/drawing/2014/main" id="{38D349BF-9453-9652-87B4-1A4F06B1FEAD}"/>
              </a:ext>
            </a:extLst>
          </p:cNvPr>
          <p:cNvSpPr/>
          <p:nvPr/>
        </p:nvSpPr>
        <p:spPr>
          <a:xfrm>
            <a:off x="1999869" y="3062544"/>
            <a:ext cx="2519601" cy="314920"/>
          </a:xfrm>
          <a:prstGeom prst="rect">
            <a:avLst/>
          </a:prstGeom>
          <a:noFill/>
          <a:ln/>
        </p:spPr>
        <p:txBody>
          <a:bodyPr wrap="none" lIns="0" tIns="0" rIns="0" bIns="0" rtlCol="0" anchor="t"/>
          <a:lstStyle/>
          <a:p>
            <a:pPr marL="0" indent="0" algn="l">
              <a:lnSpc>
                <a:spcPts val="2450"/>
              </a:lnSpc>
              <a:buNone/>
            </a:pPr>
            <a:r>
              <a:rPr lang="en-US" sz="1950" b="1" kern="0" spc="-60" dirty="0">
                <a:solidFill>
                  <a:srgbClr val="E5E0DF"/>
                </a:solidFill>
                <a:latin typeface="Overpass Bold" pitchFamily="34" charset="0"/>
                <a:ea typeface="Overpass Bold" pitchFamily="34" charset="-122"/>
                <a:cs typeface="Overpass Bold" pitchFamily="34" charset="-120"/>
              </a:rPr>
              <a:t>Pesticides/Fertilizers</a:t>
            </a:r>
            <a:endParaRPr lang="en-US" sz="1950" dirty="0"/>
          </a:p>
        </p:txBody>
      </p:sp>
      <p:sp>
        <p:nvSpPr>
          <p:cNvPr id="8" name="Text 2">
            <a:extLst>
              <a:ext uri="{FF2B5EF4-FFF2-40B4-BE49-F238E27FC236}">
                <a16:creationId xmlns:a16="http://schemas.microsoft.com/office/drawing/2014/main" id="{F3BD60D5-E3E7-A2C8-BE71-C9C580E89C65}"/>
              </a:ext>
            </a:extLst>
          </p:cNvPr>
          <p:cNvSpPr/>
          <p:nvPr/>
        </p:nvSpPr>
        <p:spPr>
          <a:xfrm>
            <a:off x="1999869" y="3505933"/>
            <a:ext cx="11300936" cy="342662"/>
          </a:xfrm>
          <a:prstGeom prst="rect">
            <a:avLst/>
          </a:prstGeom>
          <a:noFill/>
          <a:ln/>
        </p:spPr>
        <p:txBody>
          <a:bodyPr wrap="none" lIns="0" tIns="0" rIns="0" bIns="0" rtlCol="0" anchor="t"/>
          <a:lstStyle/>
          <a:p>
            <a:pPr marL="0" indent="0" algn="l">
              <a:lnSpc>
                <a:spcPts val="2650"/>
              </a:lnSpc>
              <a:buNone/>
            </a:pPr>
            <a:r>
              <a:rPr lang="en-US" sz="1650" dirty="0">
                <a:solidFill>
                  <a:srgbClr val="E5E0DF"/>
                </a:solidFill>
                <a:latin typeface="Overpass" pitchFamily="34" charset="0"/>
                <a:ea typeface="Overpass" pitchFamily="34" charset="-122"/>
                <a:cs typeface="Overpass" pitchFamily="34" charset="-120"/>
              </a:rPr>
              <a:t>Soil degradation, water contamination.</a:t>
            </a:r>
            <a:endParaRPr lang="en-US" sz="1650" dirty="0"/>
          </a:p>
        </p:txBody>
      </p:sp>
      <p:pic>
        <p:nvPicPr>
          <p:cNvPr id="9" name="Image 2" descr="preencoded.png">
            <a:extLst>
              <a:ext uri="{FF2B5EF4-FFF2-40B4-BE49-F238E27FC236}">
                <a16:creationId xmlns:a16="http://schemas.microsoft.com/office/drawing/2014/main" id="{52E6455B-7B1F-235E-477E-ED10AB22EF06}"/>
              </a:ext>
            </a:extLst>
          </p:cNvPr>
          <p:cNvPicPr>
            <a:picLocks noChangeAspect="1"/>
          </p:cNvPicPr>
          <p:nvPr/>
        </p:nvPicPr>
        <p:blipFill>
          <a:blip r:embed="rId3"/>
          <a:stretch>
            <a:fillRect/>
          </a:stretch>
        </p:blipFill>
        <p:spPr>
          <a:xfrm>
            <a:off x="607910" y="4561779"/>
            <a:ext cx="1070729" cy="1713309"/>
          </a:xfrm>
          <a:prstGeom prst="rect">
            <a:avLst/>
          </a:prstGeom>
        </p:spPr>
      </p:pic>
      <p:sp>
        <p:nvSpPr>
          <p:cNvPr id="10" name="Text 3">
            <a:extLst>
              <a:ext uri="{FF2B5EF4-FFF2-40B4-BE49-F238E27FC236}">
                <a16:creationId xmlns:a16="http://schemas.microsoft.com/office/drawing/2014/main" id="{525F9961-4DCE-0E6B-B9CA-2ADCD5AA6271}"/>
              </a:ext>
            </a:extLst>
          </p:cNvPr>
          <p:cNvSpPr/>
          <p:nvPr/>
        </p:nvSpPr>
        <p:spPr>
          <a:xfrm>
            <a:off x="1999869" y="4775853"/>
            <a:ext cx="2519601" cy="314920"/>
          </a:xfrm>
          <a:prstGeom prst="rect">
            <a:avLst/>
          </a:prstGeom>
          <a:noFill/>
          <a:ln/>
        </p:spPr>
        <p:txBody>
          <a:bodyPr wrap="none" lIns="0" tIns="0" rIns="0" bIns="0" rtlCol="0" anchor="t"/>
          <a:lstStyle/>
          <a:p>
            <a:pPr marL="0" indent="0" algn="l">
              <a:lnSpc>
                <a:spcPts val="2450"/>
              </a:lnSpc>
              <a:buNone/>
            </a:pPr>
            <a:r>
              <a:rPr lang="en-US" sz="1950" b="1" kern="0" spc="-60" dirty="0">
                <a:solidFill>
                  <a:srgbClr val="E5E0DF"/>
                </a:solidFill>
                <a:latin typeface="Overpass Bold" pitchFamily="34" charset="0"/>
                <a:ea typeface="Overpass Bold" pitchFamily="34" charset="-122"/>
                <a:cs typeface="Overpass Bold" pitchFamily="34" charset="-120"/>
              </a:rPr>
              <a:t>Sustainable Farming</a:t>
            </a:r>
            <a:endParaRPr lang="en-US" sz="1950" dirty="0"/>
          </a:p>
        </p:txBody>
      </p:sp>
      <p:sp>
        <p:nvSpPr>
          <p:cNvPr id="11" name="Text 4">
            <a:extLst>
              <a:ext uri="{FF2B5EF4-FFF2-40B4-BE49-F238E27FC236}">
                <a16:creationId xmlns:a16="http://schemas.microsoft.com/office/drawing/2014/main" id="{5F08B328-58E0-E293-09DB-5E22EDD2BAB6}"/>
              </a:ext>
            </a:extLst>
          </p:cNvPr>
          <p:cNvSpPr/>
          <p:nvPr/>
        </p:nvSpPr>
        <p:spPr>
          <a:xfrm>
            <a:off x="1999869" y="5219242"/>
            <a:ext cx="11300936" cy="342662"/>
          </a:xfrm>
          <a:prstGeom prst="rect">
            <a:avLst/>
          </a:prstGeom>
          <a:noFill/>
          <a:ln/>
        </p:spPr>
        <p:txBody>
          <a:bodyPr wrap="none" lIns="0" tIns="0" rIns="0" bIns="0" rtlCol="0" anchor="t"/>
          <a:lstStyle/>
          <a:p>
            <a:pPr marL="0" indent="0" algn="l">
              <a:lnSpc>
                <a:spcPts val="2650"/>
              </a:lnSpc>
              <a:buNone/>
            </a:pPr>
            <a:r>
              <a:rPr lang="en-US" sz="1650" dirty="0">
                <a:solidFill>
                  <a:srgbClr val="E5E0DF"/>
                </a:solidFill>
                <a:latin typeface="Overpass" pitchFamily="34" charset="0"/>
                <a:ea typeface="Overpass" pitchFamily="34" charset="-122"/>
                <a:cs typeface="Overpass" pitchFamily="34" charset="-120"/>
              </a:rPr>
              <a:t>Crop rotation, organic farming.</a:t>
            </a:r>
            <a:endParaRPr lang="en-US" sz="1650" dirty="0"/>
          </a:p>
        </p:txBody>
      </p:sp>
      <p:pic>
        <p:nvPicPr>
          <p:cNvPr id="12" name="Image 0" descr="preencoded.png">
            <a:extLst>
              <a:ext uri="{FF2B5EF4-FFF2-40B4-BE49-F238E27FC236}">
                <a16:creationId xmlns:a16="http://schemas.microsoft.com/office/drawing/2014/main" id="{9D43C54C-2262-A8CF-B789-4D804B67810C}"/>
              </a:ext>
            </a:extLst>
          </p:cNvPr>
          <p:cNvPicPr>
            <a:picLocks noChangeAspect="1"/>
          </p:cNvPicPr>
          <p:nvPr/>
        </p:nvPicPr>
        <p:blipFill>
          <a:blip r:embed="rId4"/>
          <a:stretch>
            <a:fillRect/>
          </a:stretch>
        </p:blipFill>
        <p:spPr>
          <a:xfrm>
            <a:off x="0" y="-7577"/>
            <a:ext cx="12192000" cy="1776506"/>
          </a:xfrm>
          <a:prstGeom prst="rect">
            <a:avLst/>
          </a:prstGeom>
        </p:spPr>
      </p:pic>
    </p:spTree>
    <p:extLst>
      <p:ext uri="{BB962C8B-B14F-4D97-AF65-F5344CB8AC3E}">
        <p14:creationId xmlns:p14="http://schemas.microsoft.com/office/powerpoint/2010/main" val="3440377415"/>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0">
            <a:extLst>
              <a:ext uri="{FF2B5EF4-FFF2-40B4-BE49-F238E27FC236}">
                <a16:creationId xmlns:a16="http://schemas.microsoft.com/office/drawing/2014/main" id="{361EDF05-5DA5-C5F3-3709-3A487AF19EC8}"/>
              </a:ext>
            </a:extLst>
          </p:cNvPr>
          <p:cNvSpPr/>
          <p:nvPr/>
        </p:nvSpPr>
        <p:spPr>
          <a:xfrm>
            <a:off x="4664706" y="1932008"/>
            <a:ext cx="5809059" cy="726043"/>
          </a:xfrm>
          <a:prstGeom prst="rect">
            <a:avLst/>
          </a:prstGeom>
          <a:noFill/>
          <a:ln/>
        </p:spPr>
        <p:txBody>
          <a:bodyPr wrap="none" lIns="0" tIns="0" rIns="0" bIns="0" rtlCol="0" anchor="t"/>
          <a:lstStyle/>
          <a:p>
            <a:pPr marL="0" indent="0">
              <a:lnSpc>
                <a:spcPts val="5700"/>
              </a:lnSpc>
              <a:buNone/>
            </a:pPr>
            <a:r>
              <a:rPr lang="en-US" sz="4550" b="1" kern="0" spc="-137" dirty="0">
                <a:solidFill>
                  <a:srgbClr val="FFFFFF"/>
                </a:solidFill>
                <a:latin typeface="Overpass Bold" pitchFamily="34" charset="0"/>
                <a:ea typeface="Overpass Bold" pitchFamily="34" charset="-122"/>
                <a:cs typeface="Overpass Bold" pitchFamily="34" charset="-120"/>
              </a:rPr>
              <a:t>Radioactive Pollution</a:t>
            </a:r>
            <a:endParaRPr lang="en-US" sz="4550" dirty="0"/>
          </a:p>
        </p:txBody>
      </p:sp>
      <p:sp>
        <p:nvSpPr>
          <p:cNvPr id="10" name="Shape 2">
            <a:extLst>
              <a:ext uri="{FF2B5EF4-FFF2-40B4-BE49-F238E27FC236}">
                <a16:creationId xmlns:a16="http://schemas.microsoft.com/office/drawing/2014/main" id="{0B6132C1-B45B-1D59-C5B9-7FD352767A51}"/>
              </a:ext>
            </a:extLst>
          </p:cNvPr>
          <p:cNvSpPr/>
          <p:nvPr/>
        </p:nvSpPr>
        <p:spPr>
          <a:xfrm>
            <a:off x="4679946" y="3043575"/>
            <a:ext cx="7385447" cy="1101566"/>
          </a:xfrm>
          <a:prstGeom prst="rect">
            <a:avLst/>
          </a:prstGeom>
          <a:solidFill>
            <a:srgbClr val="FFFFFF">
              <a:alpha val="4000"/>
            </a:srgbClr>
          </a:solidFill>
          <a:ln/>
        </p:spPr>
      </p:sp>
      <p:sp>
        <p:nvSpPr>
          <p:cNvPr id="11" name="Text 3">
            <a:extLst>
              <a:ext uri="{FF2B5EF4-FFF2-40B4-BE49-F238E27FC236}">
                <a16:creationId xmlns:a16="http://schemas.microsoft.com/office/drawing/2014/main" id="{4E4BFE11-5A52-151A-F38A-7B9302BC0C61}"/>
              </a:ext>
            </a:extLst>
          </p:cNvPr>
          <p:cNvSpPr/>
          <p:nvPr/>
        </p:nvSpPr>
        <p:spPr>
          <a:xfrm>
            <a:off x="4926762" y="3199309"/>
            <a:ext cx="3195280" cy="395049"/>
          </a:xfrm>
          <a:prstGeom prst="rect">
            <a:avLst/>
          </a:prstGeom>
          <a:noFill/>
          <a:ln/>
        </p:spPr>
        <p:txBody>
          <a:bodyPr wrap="none" lIns="0" tIns="0" rIns="0" bIns="0" rtlCol="0" anchor="t"/>
          <a:lstStyle/>
          <a:p>
            <a:pPr marL="0" indent="0">
              <a:lnSpc>
                <a:spcPts val="3100"/>
              </a:lnSpc>
              <a:buNone/>
            </a:pPr>
            <a:r>
              <a:rPr lang="en-US" sz="1900" dirty="0">
                <a:solidFill>
                  <a:srgbClr val="E5E0DF"/>
                </a:solidFill>
                <a:latin typeface="Overpass" pitchFamily="34" charset="0"/>
                <a:ea typeface="Overpass" pitchFamily="34" charset="-122"/>
                <a:cs typeface="Overpass" pitchFamily="34" charset="-120"/>
              </a:rPr>
              <a:t>Sources</a:t>
            </a:r>
            <a:endParaRPr lang="en-US" sz="1900" dirty="0"/>
          </a:p>
        </p:txBody>
      </p:sp>
      <p:sp>
        <p:nvSpPr>
          <p:cNvPr id="12" name="Text 4">
            <a:extLst>
              <a:ext uri="{FF2B5EF4-FFF2-40B4-BE49-F238E27FC236}">
                <a16:creationId xmlns:a16="http://schemas.microsoft.com/office/drawing/2014/main" id="{0F899F39-EDF2-31E4-970C-1077D6A0FB69}"/>
              </a:ext>
            </a:extLst>
          </p:cNvPr>
          <p:cNvSpPr/>
          <p:nvPr/>
        </p:nvSpPr>
        <p:spPr>
          <a:xfrm>
            <a:off x="8623296" y="3199309"/>
            <a:ext cx="3195280" cy="790099"/>
          </a:xfrm>
          <a:prstGeom prst="rect">
            <a:avLst/>
          </a:prstGeom>
          <a:noFill/>
          <a:ln/>
        </p:spPr>
        <p:txBody>
          <a:bodyPr wrap="square" lIns="0" tIns="0" rIns="0" bIns="0" rtlCol="0" anchor="t"/>
          <a:lstStyle/>
          <a:p>
            <a:pPr marL="0" indent="0">
              <a:lnSpc>
                <a:spcPts val="3100"/>
              </a:lnSpc>
              <a:buNone/>
            </a:pPr>
            <a:r>
              <a:rPr lang="en-US" sz="1900" dirty="0">
                <a:solidFill>
                  <a:srgbClr val="E5E0DF"/>
                </a:solidFill>
                <a:latin typeface="Overpass" pitchFamily="34" charset="0"/>
                <a:ea typeface="Overpass" pitchFamily="34" charset="-122"/>
                <a:cs typeface="Overpass" pitchFamily="34" charset="-120"/>
              </a:rPr>
              <a:t>Nuclear waste, medical waste, mining.</a:t>
            </a:r>
            <a:endParaRPr lang="en-US" sz="1900" dirty="0"/>
          </a:p>
        </p:txBody>
      </p:sp>
      <p:sp>
        <p:nvSpPr>
          <p:cNvPr id="13" name="Shape 5">
            <a:extLst>
              <a:ext uri="{FF2B5EF4-FFF2-40B4-BE49-F238E27FC236}">
                <a16:creationId xmlns:a16="http://schemas.microsoft.com/office/drawing/2014/main" id="{9CDCCA0F-6E22-A29B-AAE9-53BE4E3FE370}"/>
              </a:ext>
            </a:extLst>
          </p:cNvPr>
          <p:cNvSpPr/>
          <p:nvPr/>
        </p:nvSpPr>
        <p:spPr>
          <a:xfrm>
            <a:off x="4679946" y="4145141"/>
            <a:ext cx="7385447" cy="706517"/>
          </a:xfrm>
          <a:prstGeom prst="rect">
            <a:avLst/>
          </a:prstGeom>
          <a:solidFill>
            <a:srgbClr val="000000">
              <a:alpha val="4000"/>
            </a:srgbClr>
          </a:solidFill>
          <a:ln/>
        </p:spPr>
      </p:sp>
      <p:sp>
        <p:nvSpPr>
          <p:cNvPr id="14" name="Text 6">
            <a:extLst>
              <a:ext uri="{FF2B5EF4-FFF2-40B4-BE49-F238E27FC236}">
                <a16:creationId xmlns:a16="http://schemas.microsoft.com/office/drawing/2014/main" id="{DB9448D3-3D12-3E48-76CA-61CCF9EC6FF3}"/>
              </a:ext>
            </a:extLst>
          </p:cNvPr>
          <p:cNvSpPr/>
          <p:nvPr/>
        </p:nvSpPr>
        <p:spPr>
          <a:xfrm>
            <a:off x="4926762" y="4300875"/>
            <a:ext cx="3195280" cy="395049"/>
          </a:xfrm>
          <a:prstGeom prst="rect">
            <a:avLst/>
          </a:prstGeom>
          <a:noFill/>
          <a:ln/>
        </p:spPr>
        <p:txBody>
          <a:bodyPr wrap="none" lIns="0" tIns="0" rIns="0" bIns="0" rtlCol="0" anchor="t"/>
          <a:lstStyle/>
          <a:p>
            <a:pPr marL="0" indent="0">
              <a:lnSpc>
                <a:spcPts val="3100"/>
              </a:lnSpc>
              <a:buNone/>
            </a:pPr>
            <a:r>
              <a:rPr lang="en-US" sz="1900" dirty="0">
                <a:solidFill>
                  <a:srgbClr val="E5E0DF"/>
                </a:solidFill>
                <a:latin typeface="Overpass" pitchFamily="34" charset="0"/>
                <a:ea typeface="Overpass" pitchFamily="34" charset="-122"/>
                <a:cs typeface="Overpass" pitchFamily="34" charset="-120"/>
              </a:rPr>
              <a:t>Effects</a:t>
            </a:r>
            <a:endParaRPr lang="en-US" sz="1900" dirty="0"/>
          </a:p>
        </p:txBody>
      </p:sp>
      <p:sp>
        <p:nvSpPr>
          <p:cNvPr id="15" name="Text 7">
            <a:extLst>
              <a:ext uri="{FF2B5EF4-FFF2-40B4-BE49-F238E27FC236}">
                <a16:creationId xmlns:a16="http://schemas.microsoft.com/office/drawing/2014/main" id="{8EC0A45E-8883-41A5-77A7-A4F6586D6E50}"/>
              </a:ext>
            </a:extLst>
          </p:cNvPr>
          <p:cNvSpPr/>
          <p:nvPr/>
        </p:nvSpPr>
        <p:spPr>
          <a:xfrm>
            <a:off x="8623296" y="4300875"/>
            <a:ext cx="3195280" cy="395049"/>
          </a:xfrm>
          <a:prstGeom prst="rect">
            <a:avLst/>
          </a:prstGeom>
          <a:noFill/>
          <a:ln/>
        </p:spPr>
        <p:txBody>
          <a:bodyPr wrap="none" lIns="0" tIns="0" rIns="0" bIns="0" rtlCol="0" anchor="t"/>
          <a:lstStyle/>
          <a:p>
            <a:pPr marL="0" indent="0">
              <a:lnSpc>
                <a:spcPts val="3100"/>
              </a:lnSpc>
              <a:buNone/>
            </a:pPr>
            <a:r>
              <a:rPr lang="en-US" sz="1900" dirty="0">
                <a:solidFill>
                  <a:srgbClr val="E5E0DF"/>
                </a:solidFill>
                <a:latin typeface="Overpass" pitchFamily="34" charset="0"/>
                <a:ea typeface="Overpass" pitchFamily="34" charset="-122"/>
                <a:cs typeface="Overpass" pitchFamily="34" charset="-120"/>
              </a:rPr>
              <a:t>Cancer, genetic mutations.</a:t>
            </a:r>
            <a:endParaRPr lang="en-US" sz="1900" dirty="0"/>
          </a:p>
        </p:txBody>
      </p:sp>
      <p:pic>
        <p:nvPicPr>
          <p:cNvPr id="16" name="Image 0" descr="preencoded.png">
            <a:extLst>
              <a:ext uri="{FF2B5EF4-FFF2-40B4-BE49-F238E27FC236}">
                <a16:creationId xmlns:a16="http://schemas.microsoft.com/office/drawing/2014/main" id="{DF27A4A7-CDDF-DDAE-F93D-6368E5405844}"/>
              </a:ext>
            </a:extLst>
          </p:cNvPr>
          <p:cNvPicPr>
            <a:picLocks noChangeAspect="1"/>
          </p:cNvPicPr>
          <p:nvPr/>
        </p:nvPicPr>
        <p:blipFill>
          <a:blip r:embed="rId3"/>
          <a:stretch>
            <a:fillRect/>
          </a:stretch>
        </p:blipFill>
        <p:spPr>
          <a:xfrm>
            <a:off x="6220" y="6218"/>
            <a:ext cx="4567854" cy="6851781"/>
          </a:xfrm>
          <a:prstGeom prst="rect">
            <a:avLst/>
          </a:prstGeom>
        </p:spPr>
      </p:pic>
    </p:spTree>
    <p:extLst>
      <p:ext uri="{BB962C8B-B14F-4D97-AF65-F5344CB8AC3E}">
        <p14:creationId xmlns:p14="http://schemas.microsoft.com/office/powerpoint/2010/main" val="3982828389"/>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0" descr="preencoded.png">
            <a:extLst>
              <a:ext uri="{FF2B5EF4-FFF2-40B4-BE49-F238E27FC236}">
                <a16:creationId xmlns:a16="http://schemas.microsoft.com/office/drawing/2014/main" id="{A1F31C06-F6DF-A631-97E7-67DEE36140BA}"/>
              </a:ext>
            </a:extLst>
          </p:cNvPr>
          <p:cNvPicPr>
            <a:picLocks noChangeAspect="1"/>
          </p:cNvPicPr>
          <p:nvPr/>
        </p:nvPicPr>
        <p:blipFill>
          <a:blip r:embed="rId2"/>
          <a:stretch>
            <a:fillRect/>
          </a:stretch>
        </p:blipFill>
        <p:spPr>
          <a:xfrm>
            <a:off x="0" y="4578"/>
            <a:ext cx="12192000" cy="2571750"/>
          </a:xfrm>
          <a:prstGeom prst="rect">
            <a:avLst/>
          </a:prstGeom>
        </p:spPr>
      </p:pic>
      <p:sp>
        <p:nvSpPr>
          <p:cNvPr id="6" name="Text 0">
            <a:extLst>
              <a:ext uri="{FF2B5EF4-FFF2-40B4-BE49-F238E27FC236}">
                <a16:creationId xmlns:a16="http://schemas.microsoft.com/office/drawing/2014/main" id="{04A48560-D042-37CC-A3A9-DA98C91D1DC3}"/>
              </a:ext>
            </a:extLst>
          </p:cNvPr>
          <p:cNvSpPr/>
          <p:nvPr/>
        </p:nvSpPr>
        <p:spPr>
          <a:xfrm>
            <a:off x="497878" y="2904319"/>
            <a:ext cx="5568365" cy="536102"/>
          </a:xfrm>
          <a:prstGeom prst="rect">
            <a:avLst/>
          </a:prstGeom>
          <a:noFill/>
          <a:ln/>
        </p:spPr>
        <p:txBody>
          <a:bodyPr wrap="none" lIns="0" tIns="0" rIns="0" bIns="0" rtlCol="0" anchor="t"/>
          <a:lstStyle/>
          <a:p>
            <a:pPr marL="0" indent="0">
              <a:lnSpc>
                <a:spcPts val="5700"/>
              </a:lnSpc>
              <a:buNone/>
            </a:pPr>
            <a:r>
              <a:rPr lang="en-US" sz="4550" b="1" kern="0" spc="-137" dirty="0">
                <a:solidFill>
                  <a:srgbClr val="FFFFFF"/>
                </a:solidFill>
                <a:latin typeface="Overpass Bold" pitchFamily="34" charset="0"/>
                <a:ea typeface="Overpass Bold" pitchFamily="34" charset="-122"/>
                <a:cs typeface="Overpass Bold" pitchFamily="34" charset="-120"/>
              </a:rPr>
              <a:t>Urbanization &amp; Pollution</a:t>
            </a:r>
            <a:endParaRPr lang="en-US" sz="4550" dirty="0"/>
          </a:p>
        </p:txBody>
      </p:sp>
      <p:sp>
        <p:nvSpPr>
          <p:cNvPr id="7" name="Shape 1">
            <a:extLst>
              <a:ext uri="{FF2B5EF4-FFF2-40B4-BE49-F238E27FC236}">
                <a16:creationId xmlns:a16="http://schemas.microsoft.com/office/drawing/2014/main" id="{07EEEA3B-96F7-9CBC-FD7E-83D088F1FD26}"/>
              </a:ext>
            </a:extLst>
          </p:cNvPr>
          <p:cNvSpPr/>
          <p:nvPr/>
        </p:nvSpPr>
        <p:spPr>
          <a:xfrm>
            <a:off x="497878" y="3987248"/>
            <a:ext cx="11378698" cy="22506"/>
          </a:xfrm>
          <a:prstGeom prst="roundRect">
            <a:avLst>
              <a:gd name="adj" fmla="val 340200"/>
            </a:avLst>
          </a:prstGeom>
          <a:solidFill>
            <a:srgbClr val="971B55"/>
          </a:solidFill>
          <a:ln/>
        </p:spPr>
      </p:sp>
      <p:sp>
        <p:nvSpPr>
          <p:cNvPr id="8" name="Shape 3">
            <a:extLst>
              <a:ext uri="{FF2B5EF4-FFF2-40B4-BE49-F238E27FC236}">
                <a16:creationId xmlns:a16="http://schemas.microsoft.com/office/drawing/2014/main" id="{5A16CAB2-A608-103F-DF8E-272F5032D4D8}"/>
              </a:ext>
            </a:extLst>
          </p:cNvPr>
          <p:cNvSpPr/>
          <p:nvPr/>
        </p:nvSpPr>
        <p:spPr>
          <a:xfrm>
            <a:off x="2071472" y="3782188"/>
            <a:ext cx="497919" cy="410121"/>
          </a:xfrm>
          <a:prstGeom prst="roundRect">
            <a:avLst>
              <a:gd name="adj" fmla="val 18669"/>
            </a:avLst>
          </a:prstGeom>
          <a:solidFill>
            <a:srgbClr val="7E023C"/>
          </a:solidFill>
          <a:ln w="15240">
            <a:solidFill>
              <a:srgbClr val="971B55"/>
            </a:solidFill>
            <a:prstDash val="solid"/>
          </a:ln>
        </p:spPr>
      </p:sp>
      <p:sp>
        <p:nvSpPr>
          <p:cNvPr id="9" name="Text 4">
            <a:extLst>
              <a:ext uri="{FF2B5EF4-FFF2-40B4-BE49-F238E27FC236}">
                <a16:creationId xmlns:a16="http://schemas.microsoft.com/office/drawing/2014/main" id="{73D22309-286B-2BA5-079E-C1764ED645C4}"/>
              </a:ext>
            </a:extLst>
          </p:cNvPr>
          <p:cNvSpPr/>
          <p:nvPr/>
        </p:nvSpPr>
        <p:spPr>
          <a:xfrm>
            <a:off x="2262634" y="3858585"/>
            <a:ext cx="115594" cy="257326"/>
          </a:xfrm>
          <a:prstGeom prst="rect">
            <a:avLst/>
          </a:prstGeom>
          <a:noFill/>
          <a:ln/>
        </p:spPr>
        <p:txBody>
          <a:bodyPr wrap="none" lIns="0" tIns="0" rIns="0" bIns="0" rtlCol="0" anchor="t"/>
          <a:lstStyle/>
          <a:p>
            <a:pPr marL="0" indent="0" algn="ctr">
              <a:lnSpc>
                <a:spcPts val="2700"/>
              </a:lnSpc>
              <a:buNone/>
            </a:pPr>
            <a:r>
              <a:rPr lang="en-US" sz="2700" b="1" kern="0" spc="-82" dirty="0">
                <a:solidFill>
                  <a:srgbClr val="E5E0DF"/>
                </a:solidFill>
                <a:latin typeface="Overpass Bold" pitchFamily="34" charset="0"/>
                <a:ea typeface="Overpass Bold" pitchFamily="34" charset="-122"/>
                <a:cs typeface="Overpass Bold" pitchFamily="34" charset="-120"/>
              </a:rPr>
              <a:t>1</a:t>
            </a:r>
            <a:endParaRPr lang="en-US" sz="2700" dirty="0"/>
          </a:p>
        </p:txBody>
      </p:sp>
      <p:sp>
        <p:nvSpPr>
          <p:cNvPr id="10" name="Text 5">
            <a:extLst>
              <a:ext uri="{FF2B5EF4-FFF2-40B4-BE49-F238E27FC236}">
                <a16:creationId xmlns:a16="http://schemas.microsoft.com/office/drawing/2014/main" id="{D9FE4248-6C88-B3A4-20AB-1E3A2377E4FF}"/>
              </a:ext>
            </a:extLst>
          </p:cNvPr>
          <p:cNvSpPr/>
          <p:nvPr/>
        </p:nvSpPr>
        <p:spPr>
          <a:xfrm>
            <a:off x="1018637" y="4807578"/>
            <a:ext cx="2603801" cy="268139"/>
          </a:xfrm>
          <a:prstGeom prst="rect">
            <a:avLst/>
          </a:prstGeom>
          <a:noFill/>
          <a:ln/>
        </p:spPr>
        <p:txBody>
          <a:bodyPr wrap="none" lIns="0" tIns="0" rIns="0" bIns="0" rtlCol="0" anchor="t"/>
          <a:lstStyle/>
          <a:p>
            <a:pPr marL="0" indent="0" algn="ctr">
              <a:lnSpc>
                <a:spcPts val="2850"/>
              </a:lnSpc>
              <a:buNone/>
            </a:pPr>
            <a:r>
              <a:rPr lang="en-US" sz="2250" b="1" kern="0" spc="-69" dirty="0">
                <a:solidFill>
                  <a:srgbClr val="E5E0DF"/>
                </a:solidFill>
                <a:latin typeface="Overpass Bold" pitchFamily="34" charset="0"/>
                <a:ea typeface="Overpass Bold" pitchFamily="34" charset="-122"/>
                <a:cs typeface="Overpass Bold" pitchFamily="34" charset="-120"/>
              </a:rPr>
              <a:t>Increased Waste</a:t>
            </a:r>
            <a:endParaRPr lang="en-US" sz="2250" dirty="0"/>
          </a:p>
        </p:txBody>
      </p:sp>
      <p:sp>
        <p:nvSpPr>
          <p:cNvPr id="11" name="Text 6">
            <a:extLst>
              <a:ext uri="{FF2B5EF4-FFF2-40B4-BE49-F238E27FC236}">
                <a16:creationId xmlns:a16="http://schemas.microsoft.com/office/drawing/2014/main" id="{90852F6E-5C02-A528-7EDB-F88E122B7931}"/>
              </a:ext>
            </a:extLst>
          </p:cNvPr>
          <p:cNvSpPr/>
          <p:nvPr/>
        </p:nvSpPr>
        <p:spPr>
          <a:xfrm>
            <a:off x="719139" y="5185082"/>
            <a:ext cx="3202797" cy="291700"/>
          </a:xfrm>
          <a:prstGeom prst="rect">
            <a:avLst/>
          </a:prstGeom>
          <a:noFill/>
          <a:ln/>
        </p:spPr>
        <p:txBody>
          <a:bodyPr wrap="none" lIns="0" tIns="0" rIns="0" bIns="0" rtlCol="0" anchor="t"/>
          <a:lstStyle/>
          <a:p>
            <a:pPr marL="0" indent="0" algn="ctr">
              <a:lnSpc>
                <a:spcPts val="3100"/>
              </a:lnSpc>
              <a:buNone/>
            </a:pPr>
            <a:r>
              <a:rPr lang="en-US" sz="1900" dirty="0">
                <a:solidFill>
                  <a:srgbClr val="E5E0DF"/>
                </a:solidFill>
                <a:latin typeface="Overpass" pitchFamily="34" charset="0"/>
                <a:ea typeface="Overpass" pitchFamily="34" charset="-122"/>
                <a:cs typeface="Overpass" pitchFamily="34" charset="-120"/>
              </a:rPr>
              <a:t>More waste generation.</a:t>
            </a:r>
            <a:endParaRPr lang="en-US" sz="1900" dirty="0"/>
          </a:p>
        </p:txBody>
      </p:sp>
      <p:sp>
        <p:nvSpPr>
          <p:cNvPr id="12" name="Shape 8">
            <a:extLst>
              <a:ext uri="{FF2B5EF4-FFF2-40B4-BE49-F238E27FC236}">
                <a16:creationId xmlns:a16="http://schemas.microsoft.com/office/drawing/2014/main" id="{4DE2D8C7-04F2-A1F4-D799-435EDC5D6544}"/>
              </a:ext>
            </a:extLst>
          </p:cNvPr>
          <p:cNvSpPr/>
          <p:nvPr/>
        </p:nvSpPr>
        <p:spPr>
          <a:xfrm>
            <a:off x="5938160" y="3782188"/>
            <a:ext cx="497919" cy="410121"/>
          </a:xfrm>
          <a:prstGeom prst="roundRect">
            <a:avLst>
              <a:gd name="adj" fmla="val 18669"/>
            </a:avLst>
          </a:prstGeom>
          <a:solidFill>
            <a:srgbClr val="7E023C"/>
          </a:solidFill>
          <a:ln w="15240">
            <a:solidFill>
              <a:srgbClr val="971B55"/>
            </a:solidFill>
            <a:prstDash val="solid"/>
          </a:ln>
        </p:spPr>
      </p:sp>
      <p:sp>
        <p:nvSpPr>
          <p:cNvPr id="13" name="Text 9">
            <a:extLst>
              <a:ext uri="{FF2B5EF4-FFF2-40B4-BE49-F238E27FC236}">
                <a16:creationId xmlns:a16="http://schemas.microsoft.com/office/drawing/2014/main" id="{0E816F5F-3AF9-8C60-5964-1C8C6398E39D}"/>
              </a:ext>
            </a:extLst>
          </p:cNvPr>
          <p:cNvSpPr/>
          <p:nvPr/>
        </p:nvSpPr>
        <p:spPr>
          <a:xfrm>
            <a:off x="6096235" y="3858585"/>
            <a:ext cx="181769" cy="257326"/>
          </a:xfrm>
          <a:prstGeom prst="rect">
            <a:avLst/>
          </a:prstGeom>
          <a:noFill/>
          <a:ln/>
        </p:spPr>
        <p:txBody>
          <a:bodyPr wrap="none" lIns="0" tIns="0" rIns="0" bIns="0" rtlCol="0" anchor="t"/>
          <a:lstStyle/>
          <a:p>
            <a:pPr marL="0" indent="0" algn="ctr">
              <a:lnSpc>
                <a:spcPts val="2700"/>
              </a:lnSpc>
              <a:buNone/>
            </a:pPr>
            <a:r>
              <a:rPr lang="en-US" sz="2700" b="1" kern="0" spc="-82" dirty="0">
                <a:solidFill>
                  <a:srgbClr val="E5E0DF"/>
                </a:solidFill>
                <a:latin typeface="Overpass Bold" pitchFamily="34" charset="0"/>
                <a:ea typeface="Overpass Bold" pitchFamily="34" charset="-122"/>
                <a:cs typeface="Overpass Bold" pitchFamily="34" charset="-120"/>
              </a:rPr>
              <a:t>2</a:t>
            </a:r>
            <a:endParaRPr lang="en-US" sz="2700" dirty="0"/>
          </a:p>
        </p:txBody>
      </p:sp>
      <p:sp>
        <p:nvSpPr>
          <p:cNvPr id="14" name="Text 10">
            <a:extLst>
              <a:ext uri="{FF2B5EF4-FFF2-40B4-BE49-F238E27FC236}">
                <a16:creationId xmlns:a16="http://schemas.microsoft.com/office/drawing/2014/main" id="{AAEABF98-D217-ADF7-853D-F3006C44B4C3}"/>
              </a:ext>
            </a:extLst>
          </p:cNvPr>
          <p:cNvSpPr/>
          <p:nvPr/>
        </p:nvSpPr>
        <p:spPr>
          <a:xfrm>
            <a:off x="4885220" y="4807578"/>
            <a:ext cx="2603801" cy="268139"/>
          </a:xfrm>
          <a:prstGeom prst="rect">
            <a:avLst/>
          </a:prstGeom>
          <a:noFill/>
          <a:ln/>
        </p:spPr>
        <p:txBody>
          <a:bodyPr wrap="none" lIns="0" tIns="0" rIns="0" bIns="0" rtlCol="0" anchor="t"/>
          <a:lstStyle/>
          <a:p>
            <a:pPr marL="0" indent="0" algn="ctr">
              <a:lnSpc>
                <a:spcPts val="2850"/>
              </a:lnSpc>
              <a:buNone/>
            </a:pPr>
            <a:r>
              <a:rPr lang="en-US" sz="2250" b="1" kern="0" spc="-69" dirty="0">
                <a:solidFill>
                  <a:srgbClr val="E5E0DF"/>
                </a:solidFill>
                <a:latin typeface="Overpass Bold" pitchFamily="34" charset="0"/>
                <a:ea typeface="Overpass Bold" pitchFamily="34" charset="-122"/>
                <a:cs typeface="Overpass Bold" pitchFamily="34" charset="-120"/>
              </a:rPr>
              <a:t>Air/Water Pollution</a:t>
            </a:r>
            <a:endParaRPr lang="en-US" sz="2250" dirty="0"/>
          </a:p>
        </p:txBody>
      </p:sp>
      <p:sp>
        <p:nvSpPr>
          <p:cNvPr id="15" name="Text 11">
            <a:extLst>
              <a:ext uri="{FF2B5EF4-FFF2-40B4-BE49-F238E27FC236}">
                <a16:creationId xmlns:a16="http://schemas.microsoft.com/office/drawing/2014/main" id="{F1FF6651-401E-4BF2-462E-61D391DC13BD}"/>
              </a:ext>
            </a:extLst>
          </p:cNvPr>
          <p:cNvSpPr/>
          <p:nvPr/>
        </p:nvSpPr>
        <p:spPr>
          <a:xfrm>
            <a:off x="4585721" y="5185082"/>
            <a:ext cx="3202904" cy="291700"/>
          </a:xfrm>
          <a:prstGeom prst="rect">
            <a:avLst/>
          </a:prstGeom>
          <a:noFill/>
          <a:ln/>
        </p:spPr>
        <p:txBody>
          <a:bodyPr wrap="none" lIns="0" tIns="0" rIns="0" bIns="0" rtlCol="0" anchor="t"/>
          <a:lstStyle/>
          <a:p>
            <a:pPr marL="0" indent="0" algn="ctr">
              <a:lnSpc>
                <a:spcPts val="3100"/>
              </a:lnSpc>
              <a:buNone/>
            </a:pPr>
            <a:r>
              <a:rPr lang="en-US" sz="1900" dirty="0">
                <a:solidFill>
                  <a:srgbClr val="E5E0DF"/>
                </a:solidFill>
                <a:latin typeface="Overpass" pitchFamily="34" charset="0"/>
                <a:ea typeface="Overpass" pitchFamily="34" charset="-122"/>
                <a:cs typeface="Overpass" pitchFamily="34" charset="-120"/>
              </a:rPr>
              <a:t>Higher pollution levels.</a:t>
            </a:r>
            <a:endParaRPr lang="en-US" sz="1900" dirty="0"/>
          </a:p>
        </p:txBody>
      </p:sp>
      <p:sp>
        <p:nvSpPr>
          <p:cNvPr id="16" name="Shape 13">
            <a:extLst>
              <a:ext uri="{FF2B5EF4-FFF2-40B4-BE49-F238E27FC236}">
                <a16:creationId xmlns:a16="http://schemas.microsoft.com/office/drawing/2014/main" id="{516D792E-82BD-A100-4B45-C702D8ED2982}"/>
              </a:ext>
            </a:extLst>
          </p:cNvPr>
          <p:cNvSpPr/>
          <p:nvPr/>
        </p:nvSpPr>
        <p:spPr>
          <a:xfrm>
            <a:off x="9804742" y="3782188"/>
            <a:ext cx="497919" cy="410121"/>
          </a:xfrm>
          <a:prstGeom prst="roundRect">
            <a:avLst>
              <a:gd name="adj" fmla="val 18669"/>
            </a:avLst>
          </a:prstGeom>
          <a:solidFill>
            <a:srgbClr val="7E023C"/>
          </a:solidFill>
          <a:ln w="15240">
            <a:solidFill>
              <a:srgbClr val="971B55"/>
            </a:solidFill>
            <a:prstDash val="solid"/>
          </a:ln>
        </p:spPr>
      </p:sp>
      <p:sp>
        <p:nvSpPr>
          <p:cNvPr id="17" name="Text 14">
            <a:extLst>
              <a:ext uri="{FF2B5EF4-FFF2-40B4-BE49-F238E27FC236}">
                <a16:creationId xmlns:a16="http://schemas.microsoft.com/office/drawing/2014/main" id="{666D34BE-D888-4895-BDFD-D65BFAAA0E6E}"/>
              </a:ext>
            </a:extLst>
          </p:cNvPr>
          <p:cNvSpPr/>
          <p:nvPr/>
        </p:nvSpPr>
        <p:spPr>
          <a:xfrm>
            <a:off x="9964738" y="3858585"/>
            <a:ext cx="177927" cy="257326"/>
          </a:xfrm>
          <a:prstGeom prst="rect">
            <a:avLst/>
          </a:prstGeom>
          <a:noFill/>
          <a:ln/>
        </p:spPr>
        <p:txBody>
          <a:bodyPr wrap="none" lIns="0" tIns="0" rIns="0" bIns="0" rtlCol="0" anchor="t"/>
          <a:lstStyle/>
          <a:p>
            <a:pPr marL="0" indent="0" algn="ctr">
              <a:lnSpc>
                <a:spcPts val="2700"/>
              </a:lnSpc>
              <a:buNone/>
            </a:pPr>
            <a:r>
              <a:rPr lang="en-US" sz="2700" b="1" kern="0" spc="-82" dirty="0">
                <a:solidFill>
                  <a:srgbClr val="E5E0DF"/>
                </a:solidFill>
                <a:latin typeface="Overpass Bold" pitchFamily="34" charset="0"/>
                <a:ea typeface="Overpass Bold" pitchFamily="34" charset="-122"/>
                <a:cs typeface="Overpass Bold" pitchFamily="34" charset="-120"/>
              </a:rPr>
              <a:t>3</a:t>
            </a:r>
            <a:endParaRPr lang="en-US" sz="2700" dirty="0"/>
          </a:p>
        </p:txBody>
      </p:sp>
      <p:sp>
        <p:nvSpPr>
          <p:cNvPr id="18" name="Text 15">
            <a:extLst>
              <a:ext uri="{FF2B5EF4-FFF2-40B4-BE49-F238E27FC236}">
                <a16:creationId xmlns:a16="http://schemas.microsoft.com/office/drawing/2014/main" id="{CF03F869-1D7C-1A03-9A8B-A3C66AC9B6BA}"/>
              </a:ext>
            </a:extLst>
          </p:cNvPr>
          <p:cNvSpPr/>
          <p:nvPr/>
        </p:nvSpPr>
        <p:spPr>
          <a:xfrm>
            <a:off x="8751909" y="4807578"/>
            <a:ext cx="2603801" cy="268139"/>
          </a:xfrm>
          <a:prstGeom prst="rect">
            <a:avLst/>
          </a:prstGeom>
          <a:noFill/>
          <a:ln/>
        </p:spPr>
        <p:txBody>
          <a:bodyPr wrap="none" lIns="0" tIns="0" rIns="0" bIns="0" rtlCol="0" anchor="t"/>
          <a:lstStyle/>
          <a:p>
            <a:pPr marL="0" indent="0" algn="ctr">
              <a:lnSpc>
                <a:spcPts val="2850"/>
              </a:lnSpc>
              <a:buNone/>
            </a:pPr>
            <a:r>
              <a:rPr lang="en-US" sz="2250" b="1" kern="0" spc="-69" dirty="0">
                <a:solidFill>
                  <a:srgbClr val="E5E0DF"/>
                </a:solidFill>
                <a:latin typeface="Overpass Bold" pitchFamily="34" charset="0"/>
                <a:ea typeface="Overpass Bold" pitchFamily="34" charset="-122"/>
                <a:cs typeface="Overpass Bold" pitchFamily="34" charset="-120"/>
              </a:rPr>
              <a:t>Habitat Loss</a:t>
            </a:r>
            <a:endParaRPr lang="en-US" sz="2250" dirty="0"/>
          </a:p>
        </p:txBody>
      </p:sp>
      <p:sp>
        <p:nvSpPr>
          <p:cNvPr id="19" name="Text 16">
            <a:extLst>
              <a:ext uri="{FF2B5EF4-FFF2-40B4-BE49-F238E27FC236}">
                <a16:creationId xmlns:a16="http://schemas.microsoft.com/office/drawing/2014/main" id="{A4EA8422-FA75-36C5-B62C-19BD356385F2}"/>
              </a:ext>
            </a:extLst>
          </p:cNvPr>
          <p:cNvSpPr/>
          <p:nvPr/>
        </p:nvSpPr>
        <p:spPr>
          <a:xfrm>
            <a:off x="8452410" y="5185082"/>
            <a:ext cx="3202797" cy="291700"/>
          </a:xfrm>
          <a:prstGeom prst="rect">
            <a:avLst/>
          </a:prstGeom>
          <a:noFill/>
          <a:ln/>
        </p:spPr>
        <p:txBody>
          <a:bodyPr wrap="none" lIns="0" tIns="0" rIns="0" bIns="0" rtlCol="0" anchor="t"/>
          <a:lstStyle/>
          <a:p>
            <a:pPr marL="0" indent="0" algn="ctr">
              <a:lnSpc>
                <a:spcPts val="3100"/>
              </a:lnSpc>
              <a:buNone/>
            </a:pPr>
            <a:r>
              <a:rPr lang="en-US" sz="1900" dirty="0">
                <a:solidFill>
                  <a:srgbClr val="E5E0DF"/>
                </a:solidFill>
                <a:latin typeface="Overpass" pitchFamily="34" charset="0"/>
                <a:ea typeface="Overpass" pitchFamily="34" charset="-122"/>
                <a:cs typeface="Overpass" pitchFamily="34" charset="-120"/>
              </a:rPr>
              <a:t>Destruction of natural habitats.</a:t>
            </a:r>
            <a:endParaRPr lang="en-US" sz="1900" dirty="0"/>
          </a:p>
        </p:txBody>
      </p:sp>
    </p:spTree>
    <p:extLst>
      <p:ext uri="{BB962C8B-B14F-4D97-AF65-F5344CB8AC3E}">
        <p14:creationId xmlns:p14="http://schemas.microsoft.com/office/powerpoint/2010/main" val="174159458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inVertical)">
                                      <p:cBhvr>
                                        <p:cTn id="16" dur="500"/>
                                        <p:tgtEl>
                                          <p:spTgt spid="10"/>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arn(inVertical)">
                                      <p:cBhvr>
                                        <p:cTn id="19" dur="500"/>
                                        <p:tgtEl>
                                          <p:spTgt spid="11"/>
                                        </p:tgtEl>
                                      </p:cBhvr>
                                    </p:animEffect>
                                  </p:childTnLst>
                                </p:cTn>
                              </p:par>
                              <p:par>
                                <p:cTn id="20" presetID="16" presetClass="entr" presetSubtype="21"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arn(inVertical)">
                                      <p:cBhvr>
                                        <p:cTn id="25" dur="500"/>
                                        <p:tgtEl>
                                          <p:spTgt spid="13"/>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barn(inVertical)">
                                      <p:cBhvr>
                                        <p:cTn id="28" dur="500"/>
                                        <p:tgtEl>
                                          <p:spTgt spid="14"/>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barn(inVertical)">
                                      <p:cBhvr>
                                        <p:cTn id="31" dur="500"/>
                                        <p:tgtEl>
                                          <p:spTgt spid="15"/>
                                        </p:tgtEl>
                                      </p:cBhvr>
                                    </p:animEffect>
                                  </p:childTnLst>
                                </p:cTn>
                              </p:par>
                              <p:par>
                                <p:cTn id="32" presetID="16" presetClass="entr" presetSubtype="21"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barn(inVertical)">
                                      <p:cBhvr>
                                        <p:cTn id="34" dur="500"/>
                                        <p:tgtEl>
                                          <p:spTgt spid="16"/>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barn(inVertical)">
                                      <p:cBhvr>
                                        <p:cTn id="37" dur="500"/>
                                        <p:tgtEl>
                                          <p:spTgt spid="17"/>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barn(inVertical)">
                                      <p:cBhvr>
                                        <p:cTn id="40" dur="500"/>
                                        <p:tgtEl>
                                          <p:spTgt spid="18"/>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barn(inVertical)">
                                      <p:cBhvr>
                                        <p:cTn id="4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3" grpId="0" animBg="1"/>
      <p:bldP spid="14" grpId="0" animBg="1"/>
      <p:bldP spid="15" grpId="0" animBg="1"/>
      <p:bldP spid="17" grpId="0" animBg="1"/>
      <p:bldP spid="18"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6C9B3FD-EA18-6D03-4538-3C535B9C63A5}"/>
              </a:ext>
            </a:extLst>
          </p:cNvPr>
          <p:cNvGrpSpPr/>
          <p:nvPr/>
        </p:nvGrpSpPr>
        <p:grpSpPr>
          <a:xfrm>
            <a:off x="302254" y="980140"/>
            <a:ext cx="6325655" cy="4968811"/>
            <a:chOff x="864037" y="1426012"/>
            <a:chExt cx="7415927" cy="5377576"/>
          </a:xfrm>
        </p:grpSpPr>
        <p:sp>
          <p:nvSpPr>
            <p:cNvPr id="6" name="Text 0">
              <a:extLst>
                <a:ext uri="{FF2B5EF4-FFF2-40B4-BE49-F238E27FC236}">
                  <a16:creationId xmlns:a16="http://schemas.microsoft.com/office/drawing/2014/main" id="{BE897FDC-8461-B327-4227-A92BBC66985F}"/>
                </a:ext>
              </a:extLst>
            </p:cNvPr>
            <p:cNvSpPr/>
            <p:nvPr/>
          </p:nvSpPr>
          <p:spPr>
            <a:xfrm>
              <a:off x="864037" y="1426012"/>
              <a:ext cx="6937177" cy="726043"/>
            </a:xfrm>
            <a:prstGeom prst="rect">
              <a:avLst/>
            </a:prstGeom>
            <a:noFill/>
            <a:ln/>
          </p:spPr>
          <p:txBody>
            <a:bodyPr wrap="none" lIns="0" tIns="0" rIns="0" bIns="0" rtlCol="0" anchor="t"/>
            <a:lstStyle/>
            <a:p>
              <a:pPr marL="0" indent="0">
                <a:lnSpc>
                  <a:spcPts val="5700"/>
                </a:lnSpc>
                <a:buNone/>
              </a:pPr>
              <a:r>
                <a:rPr lang="en-US" sz="4550" b="1" kern="0" spc="-137" dirty="0">
                  <a:solidFill>
                    <a:srgbClr val="FFFFFF"/>
                  </a:solidFill>
                  <a:latin typeface="Overpass Bold" pitchFamily="34" charset="0"/>
                  <a:ea typeface="Overpass Bold" pitchFamily="34" charset="-122"/>
                  <a:cs typeface="Overpass Bold" pitchFamily="34" charset="-120"/>
                </a:rPr>
                <a:t>Climate Change &amp; Pollution</a:t>
              </a:r>
              <a:endParaRPr lang="en-US" sz="4550" dirty="0"/>
            </a:p>
          </p:txBody>
        </p:sp>
        <p:pic>
          <p:nvPicPr>
            <p:cNvPr id="7" name="Image 1" descr="preencoded.png">
              <a:extLst>
                <a:ext uri="{FF2B5EF4-FFF2-40B4-BE49-F238E27FC236}">
                  <a16:creationId xmlns:a16="http://schemas.microsoft.com/office/drawing/2014/main" id="{E7F46563-0B6A-C27F-BE55-30B4FDA67DA4}"/>
                </a:ext>
              </a:extLst>
            </p:cNvPr>
            <p:cNvPicPr>
              <a:picLocks noChangeAspect="1"/>
            </p:cNvPicPr>
            <p:nvPr/>
          </p:nvPicPr>
          <p:blipFill>
            <a:blip r:embed="rId2"/>
            <a:stretch>
              <a:fillRect/>
            </a:stretch>
          </p:blipFill>
          <p:spPr>
            <a:xfrm>
              <a:off x="864037" y="2522339"/>
              <a:ext cx="617220" cy="617220"/>
            </a:xfrm>
            <a:prstGeom prst="rect">
              <a:avLst/>
            </a:prstGeom>
          </p:spPr>
        </p:pic>
        <p:sp>
          <p:nvSpPr>
            <p:cNvPr id="8" name="Text 1">
              <a:extLst>
                <a:ext uri="{FF2B5EF4-FFF2-40B4-BE49-F238E27FC236}">
                  <a16:creationId xmlns:a16="http://schemas.microsoft.com/office/drawing/2014/main" id="{EB50F522-D7D6-9C49-4BCD-3488894751AD}"/>
                </a:ext>
              </a:extLst>
            </p:cNvPr>
            <p:cNvSpPr/>
            <p:nvPr/>
          </p:nvSpPr>
          <p:spPr>
            <a:xfrm>
              <a:off x="864037" y="3386376"/>
              <a:ext cx="2904530" cy="363141"/>
            </a:xfrm>
            <a:prstGeom prst="rect">
              <a:avLst/>
            </a:prstGeom>
            <a:noFill/>
            <a:ln/>
          </p:spPr>
          <p:txBody>
            <a:bodyPr wrap="none" lIns="0" tIns="0" rIns="0" bIns="0" rtlCol="0" anchor="t"/>
            <a:lstStyle/>
            <a:p>
              <a:pPr marL="0" indent="0" algn="l">
                <a:lnSpc>
                  <a:spcPts val="2850"/>
                </a:lnSpc>
                <a:buNone/>
              </a:pPr>
              <a:r>
                <a:rPr lang="en-US" sz="2250" b="1" kern="0" spc="-69" dirty="0">
                  <a:solidFill>
                    <a:srgbClr val="E5E0DF"/>
                  </a:solidFill>
                  <a:latin typeface="Overpass Bold" pitchFamily="34" charset="0"/>
                  <a:ea typeface="Overpass Bold" pitchFamily="34" charset="-122"/>
                  <a:cs typeface="Overpass Bold" pitchFamily="34" charset="-120"/>
                </a:rPr>
                <a:t>Greenhouse Gases</a:t>
              </a:r>
              <a:endParaRPr lang="en-US" sz="2250" dirty="0"/>
            </a:p>
          </p:txBody>
        </p:sp>
        <p:sp>
          <p:nvSpPr>
            <p:cNvPr id="9" name="Text 2">
              <a:extLst>
                <a:ext uri="{FF2B5EF4-FFF2-40B4-BE49-F238E27FC236}">
                  <a16:creationId xmlns:a16="http://schemas.microsoft.com/office/drawing/2014/main" id="{FBBE1EAA-F333-ECD9-F010-F724D9EE97A3}"/>
                </a:ext>
              </a:extLst>
            </p:cNvPr>
            <p:cNvSpPr/>
            <p:nvPr/>
          </p:nvSpPr>
          <p:spPr>
            <a:xfrm>
              <a:off x="864037" y="3897630"/>
              <a:ext cx="7415927" cy="395049"/>
            </a:xfrm>
            <a:prstGeom prst="rect">
              <a:avLst/>
            </a:prstGeom>
            <a:noFill/>
            <a:ln/>
          </p:spPr>
          <p:txBody>
            <a:bodyPr wrap="none" lIns="0" tIns="0" rIns="0" bIns="0" rtlCol="0" anchor="t"/>
            <a:lstStyle/>
            <a:p>
              <a:pPr marL="0" indent="0" algn="l">
                <a:lnSpc>
                  <a:spcPts val="3100"/>
                </a:lnSpc>
                <a:buNone/>
              </a:pPr>
              <a:r>
                <a:rPr lang="en-US" sz="1900" dirty="0">
                  <a:solidFill>
                    <a:srgbClr val="E5E0DF"/>
                  </a:solidFill>
                  <a:latin typeface="Overpass" pitchFamily="34" charset="0"/>
                  <a:ea typeface="Overpass" pitchFamily="34" charset="-122"/>
                  <a:cs typeface="Overpass" pitchFamily="34" charset="-120"/>
                </a:rPr>
                <a:t>Contribute to climate change.</a:t>
              </a:r>
              <a:endParaRPr lang="en-US" sz="1900" dirty="0"/>
            </a:p>
          </p:txBody>
        </p:sp>
        <p:pic>
          <p:nvPicPr>
            <p:cNvPr id="10" name="Image 2" descr="preencoded.png">
              <a:extLst>
                <a:ext uri="{FF2B5EF4-FFF2-40B4-BE49-F238E27FC236}">
                  <a16:creationId xmlns:a16="http://schemas.microsoft.com/office/drawing/2014/main" id="{A70BCA2F-6F65-2CD0-85E7-5A36A68B00D2}"/>
                </a:ext>
              </a:extLst>
            </p:cNvPr>
            <p:cNvPicPr>
              <a:picLocks noChangeAspect="1"/>
            </p:cNvPicPr>
            <p:nvPr/>
          </p:nvPicPr>
          <p:blipFill>
            <a:blip r:embed="rId3"/>
            <a:stretch>
              <a:fillRect/>
            </a:stretch>
          </p:blipFill>
          <p:spPr>
            <a:xfrm>
              <a:off x="864037" y="5033248"/>
              <a:ext cx="617220" cy="617220"/>
            </a:xfrm>
            <a:prstGeom prst="rect">
              <a:avLst/>
            </a:prstGeom>
          </p:spPr>
        </p:pic>
        <p:sp>
          <p:nvSpPr>
            <p:cNvPr id="11" name="Text 3">
              <a:extLst>
                <a:ext uri="{FF2B5EF4-FFF2-40B4-BE49-F238E27FC236}">
                  <a16:creationId xmlns:a16="http://schemas.microsoft.com/office/drawing/2014/main" id="{E1632F36-50FE-6D49-9C06-54301D26849C}"/>
                </a:ext>
              </a:extLst>
            </p:cNvPr>
            <p:cNvSpPr/>
            <p:nvPr/>
          </p:nvSpPr>
          <p:spPr>
            <a:xfrm>
              <a:off x="864037" y="5897285"/>
              <a:ext cx="2904530" cy="363141"/>
            </a:xfrm>
            <a:prstGeom prst="rect">
              <a:avLst/>
            </a:prstGeom>
            <a:noFill/>
            <a:ln/>
          </p:spPr>
          <p:txBody>
            <a:bodyPr wrap="none" lIns="0" tIns="0" rIns="0" bIns="0" rtlCol="0" anchor="t"/>
            <a:lstStyle/>
            <a:p>
              <a:pPr marL="0" indent="0" algn="l">
                <a:lnSpc>
                  <a:spcPts val="2850"/>
                </a:lnSpc>
                <a:buNone/>
              </a:pPr>
              <a:r>
                <a:rPr lang="en-US" sz="2250" b="1" kern="0" spc="-69" dirty="0">
                  <a:solidFill>
                    <a:srgbClr val="E5E0DF"/>
                  </a:solidFill>
                  <a:latin typeface="Overpass Bold" pitchFamily="34" charset="0"/>
                  <a:ea typeface="Overpass Bold" pitchFamily="34" charset="-122"/>
                  <a:cs typeface="Overpass Bold" pitchFamily="34" charset="-120"/>
                </a:rPr>
                <a:t>Renewable Energy</a:t>
              </a:r>
              <a:endParaRPr lang="en-US" sz="2250" dirty="0"/>
            </a:p>
          </p:txBody>
        </p:sp>
        <p:sp>
          <p:nvSpPr>
            <p:cNvPr id="12" name="Text 4">
              <a:extLst>
                <a:ext uri="{FF2B5EF4-FFF2-40B4-BE49-F238E27FC236}">
                  <a16:creationId xmlns:a16="http://schemas.microsoft.com/office/drawing/2014/main" id="{ED11D302-FE8D-BF79-A289-BF664D426233}"/>
                </a:ext>
              </a:extLst>
            </p:cNvPr>
            <p:cNvSpPr/>
            <p:nvPr/>
          </p:nvSpPr>
          <p:spPr>
            <a:xfrm>
              <a:off x="864037" y="6408539"/>
              <a:ext cx="7415927" cy="395049"/>
            </a:xfrm>
            <a:prstGeom prst="rect">
              <a:avLst/>
            </a:prstGeom>
            <a:noFill/>
            <a:ln/>
          </p:spPr>
          <p:txBody>
            <a:bodyPr wrap="none" lIns="0" tIns="0" rIns="0" bIns="0" rtlCol="0" anchor="t"/>
            <a:lstStyle/>
            <a:p>
              <a:pPr marL="0" indent="0" algn="l">
                <a:lnSpc>
                  <a:spcPts val="3100"/>
                </a:lnSpc>
                <a:buNone/>
              </a:pPr>
              <a:r>
                <a:rPr lang="en-US" sz="1900" dirty="0">
                  <a:solidFill>
                    <a:srgbClr val="E5E0DF"/>
                  </a:solidFill>
                  <a:latin typeface="Overpass" pitchFamily="34" charset="0"/>
                  <a:ea typeface="Overpass" pitchFamily="34" charset="-122"/>
                  <a:cs typeface="Overpass" pitchFamily="34" charset="-120"/>
                </a:rPr>
                <a:t>Reduce emissions.</a:t>
              </a:r>
              <a:endParaRPr lang="en-US" sz="1900" dirty="0"/>
            </a:p>
          </p:txBody>
        </p:sp>
      </p:grpSp>
      <p:pic>
        <p:nvPicPr>
          <p:cNvPr id="13" name="Image 0" descr="preencoded.png">
            <a:extLst>
              <a:ext uri="{FF2B5EF4-FFF2-40B4-BE49-F238E27FC236}">
                <a16:creationId xmlns:a16="http://schemas.microsoft.com/office/drawing/2014/main" id="{49808F6A-65CE-0E2F-7338-BCBD9D28B2E8}"/>
              </a:ext>
            </a:extLst>
          </p:cNvPr>
          <p:cNvPicPr>
            <a:picLocks noChangeAspect="1"/>
          </p:cNvPicPr>
          <p:nvPr/>
        </p:nvPicPr>
        <p:blipFill>
          <a:blip r:embed="rId4"/>
          <a:stretch>
            <a:fillRect/>
          </a:stretch>
        </p:blipFill>
        <p:spPr>
          <a:xfrm>
            <a:off x="7625976" y="6498"/>
            <a:ext cx="4566024" cy="6849036"/>
          </a:xfrm>
          <a:prstGeom prst="rect">
            <a:avLst/>
          </a:prstGeom>
        </p:spPr>
      </p:pic>
    </p:spTree>
    <p:extLst>
      <p:ext uri="{BB962C8B-B14F-4D97-AF65-F5344CB8AC3E}">
        <p14:creationId xmlns:p14="http://schemas.microsoft.com/office/powerpoint/2010/main" val="911095371"/>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0" descr="preencoded.png">
            <a:extLst>
              <a:ext uri="{FF2B5EF4-FFF2-40B4-BE49-F238E27FC236}">
                <a16:creationId xmlns:a16="http://schemas.microsoft.com/office/drawing/2014/main" id="{CFC9B96B-6A22-5960-303F-03830CFEF12E}"/>
              </a:ext>
            </a:extLst>
          </p:cNvPr>
          <p:cNvPicPr>
            <a:picLocks noChangeAspect="1"/>
          </p:cNvPicPr>
          <p:nvPr/>
        </p:nvPicPr>
        <p:blipFill>
          <a:blip r:embed="rId2"/>
          <a:stretch>
            <a:fillRect/>
          </a:stretch>
        </p:blipFill>
        <p:spPr>
          <a:xfrm>
            <a:off x="7621673" y="2509"/>
            <a:ext cx="4570327" cy="6855491"/>
          </a:xfrm>
          <a:prstGeom prst="rect">
            <a:avLst/>
          </a:prstGeom>
        </p:spPr>
      </p:pic>
      <p:sp>
        <p:nvSpPr>
          <p:cNvPr id="6" name="Text 0">
            <a:extLst>
              <a:ext uri="{FF2B5EF4-FFF2-40B4-BE49-F238E27FC236}">
                <a16:creationId xmlns:a16="http://schemas.microsoft.com/office/drawing/2014/main" id="{0DDD045B-2F8F-03C9-D9C5-A6CB6CD9B4B3}"/>
              </a:ext>
            </a:extLst>
          </p:cNvPr>
          <p:cNvSpPr/>
          <p:nvPr/>
        </p:nvSpPr>
        <p:spPr>
          <a:xfrm>
            <a:off x="347743" y="1431897"/>
            <a:ext cx="6392942" cy="726043"/>
          </a:xfrm>
          <a:prstGeom prst="rect">
            <a:avLst/>
          </a:prstGeom>
          <a:noFill/>
          <a:ln/>
        </p:spPr>
        <p:txBody>
          <a:bodyPr wrap="none" lIns="0" tIns="0" rIns="0" bIns="0" rtlCol="0" anchor="t"/>
          <a:lstStyle/>
          <a:p>
            <a:pPr marL="0" indent="0">
              <a:lnSpc>
                <a:spcPts val="5700"/>
              </a:lnSpc>
              <a:buNone/>
            </a:pPr>
            <a:r>
              <a:rPr lang="en-US" sz="4550" b="1" kern="0" spc="-137" dirty="0">
                <a:solidFill>
                  <a:srgbClr val="FFFFFF"/>
                </a:solidFill>
                <a:latin typeface="Overpass Bold" pitchFamily="34" charset="0"/>
                <a:ea typeface="Overpass Bold" pitchFamily="34" charset="-122"/>
                <a:cs typeface="Overpass Bold" pitchFamily="34" charset="-120"/>
              </a:rPr>
              <a:t>Ocean &amp; Mining Pollution</a:t>
            </a:r>
            <a:endParaRPr lang="en-US" sz="4550" dirty="0"/>
          </a:p>
        </p:txBody>
      </p:sp>
      <p:sp>
        <p:nvSpPr>
          <p:cNvPr id="7" name="Shape 1">
            <a:extLst>
              <a:ext uri="{FF2B5EF4-FFF2-40B4-BE49-F238E27FC236}">
                <a16:creationId xmlns:a16="http://schemas.microsoft.com/office/drawing/2014/main" id="{61F7E05C-03A3-5CE9-65CB-51A62B00885A}"/>
              </a:ext>
            </a:extLst>
          </p:cNvPr>
          <p:cNvSpPr/>
          <p:nvPr/>
        </p:nvSpPr>
        <p:spPr>
          <a:xfrm>
            <a:off x="347743" y="2805878"/>
            <a:ext cx="555427" cy="555427"/>
          </a:xfrm>
          <a:prstGeom prst="roundRect">
            <a:avLst>
              <a:gd name="adj" fmla="val 18669"/>
            </a:avLst>
          </a:prstGeom>
          <a:solidFill>
            <a:srgbClr val="7E023C"/>
          </a:solidFill>
          <a:ln w="15240">
            <a:solidFill>
              <a:srgbClr val="971B55"/>
            </a:solidFill>
            <a:prstDash val="solid"/>
          </a:ln>
        </p:spPr>
      </p:sp>
      <p:sp>
        <p:nvSpPr>
          <p:cNvPr id="8" name="Text 2">
            <a:extLst>
              <a:ext uri="{FF2B5EF4-FFF2-40B4-BE49-F238E27FC236}">
                <a16:creationId xmlns:a16="http://schemas.microsoft.com/office/drawing/2014/main" id="{E9794648-6AB9-E1C5-D8E7-E630C6864C99}"/>
              </a:ext>
            </a:extLst>
          </p:cNvPr>
          <p:cNvSpPr/>
          <p:nvPr/>
        </p:nvSpPr>
        <p:spPr>
          <a:xfrm>
            <a:off x="560984" y="2909344"/>
            <a:ext cx="128945" cy="348496"/>
          </a:xfrm>
          <a:prstGeom prst="rect">
            <a:avLst/>
          </a:prstGeom>
          <a:noFill/>
          <a:ln/>
        </p:spPr>
        <p:txBody>
          <a:bodyPr wrap="none" lIns="0" tIns="0" rIns="0" bIns="0" rtlCol="0" anchor="t"/>
          <a:lstStyle/>
          <a:p>
            <a:pPr marL="0" indent="0" algn="ctr">
              <a:lnSpc>
                <a:spcPts val="2700"/>
              </a:lnSpc>
              <a:buNone/>
            </a:pPr>
            <a:r>
              <a:rPr lang="en-US" sz="2700" b="1" kern="0" spc="-82" dirty="0">
                <a:solidFill>
                  <a:srgbClr val="E5E0DF"/>
                </a:solidFill>
                <a:latin typeface="Overpass Bold" pitchFamily="34" charset="0"/>
                <a:ea typeface="Overpass Bold" pitchFamily="34" charset="-122"/>
                <a:cs typeface="Overpass Bold" pitchFamily="34" charset="-120"/>
              </a:rPr>
              <a:t>1</a:t>
            </a:r>
            <a:endParaRPr lang="en-US" sz="2700" dirty="0"/>
          </a:p>
        </p:txBody>
      </p:sp>
      <p:sp>
        <p:nvSpPr>
          <p:cNvPr id="9" name="Text 3">
            <a:extLst>
              <a:ext uri="{FF2B5EF4-FFF2-40B4-BE49-F238E27FC236}">
                <a16:creationId xmlns:a16="http://schemas.microsoft.com/office/drawing/2014/main" id="{3C8A88FD-8126-6467-F33F-05C30254BBF8}"/>
              </a:ext>
            </a:extLst>
          </p:cNvPr>
          <p:cNvSpPr/>
          <p:nvPr/>
        </p:nvSpPr>
        <p:spPr>
          <a:xfrm>
            <a:off x="1149986" y="2805878"/>
            <a:ext cx="2904530" cy="363141"/>
          </a:xfrm>
          <a:prstGeom prst="rect">
            <a:avLst/>
          </a:prstGeom>
          <a:noFill/>
          <a:ln/>
        </p:spPr>
        <p:txBody>
          <a:bodyPr wrap="none" lIns="0" tIns="0" rIns="0" bIns="0" rtlCol="0" anchor="t"/>
          <a:lstStyle/>
          <a:p>
            <a:pPr marL="0" indent="0">
              <a:lnSpc>
                <a:spcPts val="2850"/>
              </a:lnSpc>
              <a:buNone/>
            </a:pPr>
            <a:r>
              <a:rPr lang="en-US" sz="2250" b="1" kern="0" spc="-69" dirty="0">
                <a:solidFill>
                  <a:srgbClr val="E5E0DF"/>
                </a:solidFill>
                <a:latin typeface="Overpass Bold" pitchFamily="34" charset="0"/>
                <a:ea typeface="Overpass Bold" pitchFamily="34" charset="-122"/>
                <a:cs typeface="Overpass Bold" pitchFamily="34" charset="-120"/>
              </a:rPr>
              <a:t>Ocean Pollution</a:t>
            </a:r>
            <a:endParaRPr lang="en-US" sz="2250" dirty="0"/>
          </a:p>
        </p:txBody>
      </p:sp>
      <p:sp>
        <p:nvSpPr>
          <p:cNvPr id="10" name="Text 4">
            <a:extLst>
              <a:ext uri="{FF2B5EF4-FFF2-40B4-BE49-F238E27FC236}">
                <a16:creationId xmlns:a16="http://schemas.microsoft.com/office/drawing/2014/main" id="{2C535326-7B00-D140-EF27-29C6B91AA802}"/>
              </a:ext>
            </a:extLst>
          </p:cNvPr>
          <p:cNvSpPr/>
          <p:nvPr/>
        </p:nvSpPr>
        <p:spPr>
          <a:xfrm>
            <a:off x="1149986" y="3317133"/>
            <a:ext cx="6613684" cy="395049"/>
          </a:xfrm>
          <a:prstGeom prst="rect">
            <a:avLst/>
          </a:prstGeom>
          <a:noFill/>
          <a:ln/>
        </p:spPr>
        <p:txBody>
          <a:bodyPr wrap="none" lIns="0" tIns="0" rIns="0" bIns="0" rtlCol="0" anchor="t"/>
          <a:lstStyle/>
          <a:p>
            <a:pPr marL="0" indent="0">
              <a:lnSpc>
                <a:spcPts val="3100"/>
              </a:lnSpc>
              <a:buNone/>
            </a:pPr>
            <a:r>
              <a:rPr lang="en-US" sz="1900" dirty="0">
                <a:solidFill>
                  <a:srgbClr val="E5E0DF"/>
                </a:solidFill>
                <a:latin typeface="Overpass" pitchFamily="34" charset="0"/>
                <a:ea typeface="Overpass" pitchFamily="34" charset="-122"/>
                <a:cs typeface="Overpass" pitchFamily="34" charset="-120"/>
              </a:rPr>
              <a:t>Oil spills, chemical contaminants.</a:t>
            </a:r>
            <a:endParaRPr lang="en-US" sz="1900" dirty="0"/>
          </a:p>
        </p:txBody>
      </p:sp>
      <p:sp>
        <p:nvSpPr>
          <p:cNvPr id="11" name="Shape 5">
            <a:extLst>
              <a:ext uri="{FF2B5EF4-FFF2-40B4-BE49-F238E27FC236}">
                <a16:creationId xmlns:a16="http://schemas.microsoft.com/office/drawing/2014/main" id="{D8690654-AF19-B95B-97EB-EE3C447512A6}"/>
              </a:ext>
            </a:extLst>
          </p:cNvPr>
          <p:cNvSpPr/>
          <p:nvPr/>
        </p:nvSpPr>
        <p:spPr>
          <a:xfrm>
            <a:off x="347743" y="4236652"/>
            <a:ext cx="555427" cy="555427"/>
          </a:xfrm>
          <a:prstGeom prst="roundRect">
            <a:avLst>
              <a:gd name="adj" fmla="val 18669"/>
            </a:avLst>
          </a:prstGeom>
          <a:solidFill>
            <a:srgbClr val="7E023C"/>
          </a:solidFill>
          <a:ln w="15240">
            <a:solidFill>
              <a:srgbClr val="971B55"/>
            </a:solidFill>
            <a:prstDash val="solid"/>
          </a:ln>
        </p:spPr>
      </p:sp>
      <p:sp>
        <p:nvSpPr>
          <p:cNvPr id="12" name="Text 6">
            <a:extLst>
              <a:ext uri="{FF2B5EF4-FFF2-40B4-BE49-F238E27FC236}">
                <a16:creationId xmlns:a16="http://schemas.microsoft.com/office/drawing/2014/main" id="{21CA776E-2FE0-1E76-1606-FAF99E89D1CB}"/>
              </a:ext>
            </a:extLst>
          </p:cNvPr>
          <p:cNvSpPr/>
          <p:nvPr/>
        </p:nvSpPr>
        <p:spPr>
          <a:xfrm>
            <a:off x="524074" y="4340118"/>
            <a:ext cx="202763" cy="348496"/>
          </a:xfrm>
          <a:prstGeom prst="rect">
            <a:avLst/>
          </a:prstGeom>
          <a:noFill/>
          <a:ln/>
        </p:spPr>
        <p:txBody>
          <a:bodyPr wrap="none" lIns="0" tIns="0" rIns="0" bIns="0" rtlCol="0" anchor="t"/>
          <a:lstStyle/>
          <a:p>
            <a:pPr marL="0" indent="0" algn="ctr">
              <a:lnSpc>
                <a:spcPts val="2700"/>
              </a:lnSpc>
              <a:buNone/>
            </a:pPr>
            <a:r>
              <a:rPr lang="en-US" sz="2700" b="1" kern="0" spc="-82" dirty="0">
                <a:solidFill>
                  <a:srgbClr val="E5E0DF"/>
                </a:solidFill>
                <a:latin typeface="Overpass Bold" pitchFamily="34" charset="0"/>
                <a:ea typeface="Overpass Bold" pitchFamily="34" charset="-122"/>
                <a:cs typeface="Overpass Bold" pitchFamily="34" charset="-120"/>
              </a:rPr>
              <a:t>2</a:t>
            </a:r>
            <a:endParaRPr lang="en-US" sz="2700" dirty="0"/>
          </a:p>
        </p:txBody>
      </p:sp>
      <p:sp>
        <p:nvSpPr>
          <p:cNvPr id="13" name="Text 7">
            <a:extLst>
              <a:ext uri="{FF2B5EF4-FFF2-40B4-BE49-F238E27FC236}">
                <a16:creationId xmlns:a16="http://schemas.microsoft.com/office/drawing/2014/main" id="{6A10BD3D-6BC9-30AC-A839-D1C4BD1C529B}"/>
              </a:ext>
            </a:extLst>
          </p:cNvPr>
          <p:cNvSpPr/>
          <p:nvPr/>
        </p:nvSpPr>
        <p:spPr>
          <a:xfrm>
            <a:off x="1149986" y="4236652"/>
            <a:ext cx="2904530" cy="363141"/>
          </a:xfrm>
          <a:prstGeom prst="rect">
            <a:avLst/>
          </a:prstGeom>
          <a:noFill/>
          <a:ln/>
        </p:spPr>
        <p:txBody>
          <a:bodyPr wrap="none" lIns="0" tIns="0" rIns="0" bIns="0" rtlCol="0" anchor="t"/>
          <a:lstStyle/>
          <a:p>
            <a:pPr marL="0" indent="0">
              <a:lnSpc>
                <a:spcPts val="2850"/>
              </a:lnSpc>
              <a:buNone/>
            </a:pPr>
            <a:r>
              <a:rPr lang="en-US" sz="2250" b="1" kern="0" spc="-69" dirty="0">
                <a:solidFill>
                  <a:srgbClr val="E5E0DF"/>
                </a:solidFill>
                <a:latin typeface="Overpass Bold" pitchFamily="34" charset="0"/>
                <a:ea typeface="Overpass Bold" pitchFamily="34" charset="-122"/>
                <a:cs typeface="Overpass Bold" pitchFamily="34" charset="-120"/>
              </a:rPr>
              <a:t>Mining Pollution</a:t>
            </a:r>
            <a:endParaRPr lang="en-US" sz="2250" dirty="0"/>
          </a:p>
        </p:txBody>
      </p:sp>
      <p:sp>
        <p:nvSpPr>
          <p:cNvPr id="14" name="Text 8">
            <a:extLst>
              <a:ext uri="{FF2B5EF4-FFF2-40B4-BE49-F238E27FC236}">
                <a16:creationId xmlns:a16="http://schemas.microsoft.com/office/drawing/2014/main" id="{29A54D89-2C85-A33A-1BC3-F7E5EE853D1E}"/>
              </a:ext>
            </a:extLst>
          </p:cNvPr>
          <p:cNvSpPr/>
          <p:nvPr/>
        </p:nvSpPr>
        <p:spPr>
          <a:xfrm>
            <a:off x="1149986" y="4747907"/>
            <a:ext cx="6613684" cy="395049"/>
          </a:xfrm>
          <a:prstGeom prst="rect">
            <a:avLst/>
          </a:prstGeom>
          <a:noFill/>
          <a:ln/>
        </p:spPr>
        <p:txBody>
          <a:bodyPr wrap="none" lIns="0" tIns="0" rIns="0" bIns="0" rtlCol="0" anchor="t"/>
          <a:lstStyle/>
          <a:p>
            <a:pPr marL="0" indent="0">
              <a:lnSpc>
                <a:spcPts val="3100"/>
              </a:lnSpc>
              <a:buNone/>
            </a:pPr>
            <a:r>
              <a:rPr lang="en-US" sz="1900" dirty="0">
                <a:solidFill>
                  <a:srgbClr val="E5E0DF"/>
                </a:solidFill>
                <a:latin typeface="Overpass" pitchFamily="34" charset="0"/>
                <a:ea typeface="Overpass" pitchFamily="34" charset="-122"/>
                <a:cs typeface="Overpass" pitchFamily="34" charset="-120"/>
              </a:rPr>
              <a:t>Habitat destruction, water contamination.</a:t>
            </a:r>
            <a:endParaRPr lang="en-US" sz="1900" dirty="0"/>
          </a:p>
        </p:txBody>
      </p:sp>
    </p:spTree>
    <p:extLst>
      <p:ext uri="{BB962C8B-B14F-4D97-AF65-F5344CB8AC3E}">
        <p14:creationId xmlns:p14="http://schemas.microsoft.com/office/powerpoint/2010/main" val="24632337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inVertical)">
                                      <p:cBhvr>
                                        <p:cTn id="16" dur="500"/>
                                        <p:tgtEl>
                                          <p:spTgt spid="10"/>
                                        </p:tgtEl>
                                      </p:cBhvr>
                                    </p:animEffect>
                                  </p:childTnLst>
                                </p:cTn>
                              </p:par>
                              <p:par>
                                <p:cTn id="17" presetID="16" presetClass="entr" presetSubtype="21"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arn(inVertical)">
                                      <p:cBhvr>
                                        <p:cTn id="19" dur="500"/>
                                        <p:tgtEl>
                                          <p:spTgt spid="11"/>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arn(inVertical)">
                                      <p:cBhvr>
                                        <p:cTn id="25" dur="500"/>
                                        <p:tgtEl>
                                          <p:spTgt spid="13"/>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barn(inVertical)">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P spid="13"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0">
            <a:extLst>
              <a:ext uri="{FF2B5EF4-FFF2-40B4-BE49-F238E27FC236}">
                <a16:creationId xmlns:a16="http://schemas.microsoft.com/office/drawing/2014/main" id="{BB56D54A-1C67-EDFE-1835-BED40ED7C0EF}"/>
              </a:ext>
            </a:extLst>
          </p:cNvPr>
          <p:cNvSpPr/>
          <p:nvPr/>
        </p:nvSpPr>
        <p:spPr>
          <a:xfrm>
            <a:off x="555036" y="2096668"/>
            <a:ext cx="6723936" cy="726043"/>
          </a:xfrm>
          <a:prstGeom prst="rect">
            <a:avLst/>
          </a:prstGeom>
          <a:noFill/>
          <a:ln/>
        </p:spPr>
        <p:txBody>
          <a:bodyPr wrap="none" lIns="0" tIns="0" rIns="0" bIns="0" rtlCol="0" anchor="t"/>
          <a:lstStyle/>
          <a:p>
            <a:pPr marL="0" indent="0">
              <a:lnSpc>
                <a:spcPts val="5700"/>
              </a:lnSpc>
              <a:buNone/>
            </a:pPr>
            <a:r>
              <a:rPr lang="en-US" sz="4550" b="1" kern="0" spc="-137" dirty="0">
                <a:solidFill>
                  <a:srgbClr val="FFFFFF"/>
                </a:solidFill>
                <a:latin typeface="Overpass Bold" pitchFamily="34" charset="0"/>
                <a:ea typeface="Overpass Bold" pitchFamily="34" charset="-122"/>
                <a:cs typeface="Overpass Bold" pitchFamily="34" charset="-120"/>
              </a:rPr>
              <a:t>Microplastics &amp; Air Quality</a:t>
            </a:r>
            <a:endParaRPr lang="en-US" sz="4550" dirty="0"/>
          </a:p>
        </p:txBody>
      </p:sp>
      <p:sp>
        <p:nvSpPr>
          <p:cNvPr id="7" name="Text 1">
            <a:extLst>
              <a:ext uri="{FF2B5EF4-FFF2-40B4-BE49-F238E27FC236}">
                <a16:creationId xmlns:a16="http://schemas.microsoft.com/office/drawing/2014/main" id="{0C1EEF80-B8A2-C50B-6F50-FE3AFEC3BD8C}"/>
              </a:ext>
            </a:extLst>
          </p:cNvPr>
          <p:cNvSpPr/>
          <p:nvPr/>
        </p:nvSpPr>
        <p:spPr>
          <a:xfrm>
            <a:off x="555036" y="3439812"/>
            <a:ext cx="2904530" cy="363141"/>
          </a:xfrm>
          <a:prstGeom prst="rect">
            <a:avLst/>
          </a:prstGeom>
          <a:noFill/>
          <a:ln/>
        </p:spPr>
        <p:txBody>
          <a:bodyPr wrap="none" lIns="0" tIns="0" rIns="0" bIns="0" rtlCol="0" anchor="t"/>
          <a:lstStyle/>
          <a:p>
            <a:pPr marL="0" indent="0">
              <a:lnSpc>
                <a:spcPts val="2850"/>
              </a:lnSpc>
              <a:buNone/>
            </a:pPr>
            <a:r>
              <a:rPr lang="en-US" sz="2250" b="1" kern="0" spc="-69" dirty="0">
                <a:solidFill>
                  <a:srgbClr val="FFFFFF"/>
                </a:solidFill>
                <a:latin typeface="Overpass Bold" pitchFamily="34" charset="0"/>
                <a:ea typeface="Overpass Bold" pitchFamily="34" charset="-122"/>
                <a:cs typeface="Overpass Bold" pitchFamily="34" charset="-120"/>
              </a:rPr>
              <a:t>Microplastics</a:t>
            </a:r>
            <a:endParaRPr lang="en-US" sz="2250" dirty="0"/>
          </a:p>
        </p:txBody>
      </p:sp>
      <p:sp>
        <p:nvSpPr>
          <p:cNvPr id="8" name="Text 2">
            <a:extLst>
              <a:ext uri="{FF2B5EF4-FFF2-40B4-BE49-F238E27FC236}">
                <a16:creationId xmlns:a16="http://schemas.microsoft.com/office/drawing/2014/main" id="{DEA96BCF-9AE8-D088-E7FD-402518279EB6}"/>
              </a:ext>
            </a:extLst>
          </p:cNvPr>
          <p:cNvSpPr/>
          <p:nvPr/>
        </p:nvSpPr>
        <p:spPr>
          <a:xfrm>
            <a:off x="555036" y="4049770"/>
            <a:ext cx="6045279" cy="395049"/>
          </a:xfrm>
          <a:prstGeom prst="rect">
            <a:avLst/>
          </a:prstGeom>
          <a:noFill/>
          <a:ln/>
        </p:spPr>
        <p:txBody>
          <a:bodyPr wrap="none" lIns="0" tIns="0" rIns="0" bIns="0" rtlCol="0" anchor="t"/>
          <a:lstStyle/>
          <a:p>
            <a:pPr marL="0" indent="0">
              <a:lnSpc>
                <a:spcPts val="3100"/>
              </a:lnSpc>
              <a:buNone/>
            </a:pPr>
            <a:r>
              <a:rPr lang="en-US" sz="1900" dirty="0">
                <a:solidFill>
                  <a:srgbClr val="E5E0DF"/>
                </a:solidFill>
                <a:latin typeface="Overpass" pitchFamily="34" charset="0"/>
                <a:ea typeface="Overpass" pitchFamily="34" charset="-122"/>
                <a:cs typeface="Overpass" pitchFamily="34" charset="-120"/>
              </a:rPr>
              <a:t>Harm marine life, affect human health.</a:t>
            </a:r>
            <a:endParaRPr lang="en-US" sz="1900" dirty="0"/>
          </a:p>
        </p:txBody>
      </p:sp>
      <p:sp>
        <p:nvSpPr>
          <p:cNvPr id="9" name="Text 3">
            <a:extLst>
              <a:ext uri="{FF2B5EF4-FFF2-40B4-BE49-F238E27FC236}">
                <a16:creationId xmlns:a16="http://schemas.microsoft.com/office/drawing/2014/main" id="{26041DC5-8D2A-BBD3-AFC9-958856BF7733}"/>
              </a:ext>
            </a:extLst>
          </p:cNvPr>
          <p:cNvSpPr/>
          <p:nvPr/>
        </p:nvSpPr>
        <p:spPr>
          <a:xfrm>
            <a:off x="7210153" y="3439812"/>
            <a:ext cx="2904530" cy="363141"/>
          </a:xfrm>
          <a:prstGeom prst="rect">
            <a:avLst/>
          </a:prstGeom>
          <a:noFill/>
          <a:ln/>
        </p:spPr>
        <p:txBody>
          <a:bodyPr wrap="none" lIns="0" tIns="0" rIns="0" bIns="0" rtlCol="0" anchor="t"/>
          <a:lstStyle/>
          <a:p>
            <a:pPr marL="0" indent="0">
              <a:lnSpc>
                <a:spcPts val="2850"/>
              </a:lnSpc>
              <a:buNone/>
            </a:pPr>
            <a:r>
              <a:rPr lang="en-US" sz="2250" b="1" kern="0" spc="-69" dirty="0">
                <a:solidFill>
                  <a:srgbClr val="FFFFFF"/>
                </a:solidFill>
                <a:latin typeface="Overpass Bold" pitchFamily="34" charset="0"/>
                <a:ea typeface="Overpass Bold" pitchFamily="34" charset="-122"/>
                <a:cs typeface="Overpass Bold" pitchFamily="34" charset="-120"/>
              </a:rPr>
              <a:t>Air Quality</a:t>
            </a:r>
            <a:endParaRPr lang="en-US" sz="2250" dirty="0"/>
          </a:p>
        </p:txBody>
      </p:sp>
      <p:sp>
        <p:nvSpPr>
          <p:cNvPr id="10" name="Text 4">
            <a:extLst>
              <a:ext uri="{FF2B5EF4-FFF2-40B4-BE49-F238E27FC236}">
                <a16:creationId xmlns:a16="http://schemas.microsoft.com/office/drawing/2014/main" id="{64E4A330-BDBE-2510-F5FF-F2CDF1628643}"/>
              </a:ext>
            </a:extLst>
          </p:cNvPr>
          <p:cNvSpPr/>
          <p:nvPr/>
        </p:nvSpPr>
        <p:spPr>
          <a:xfrm>
            <a:off x="7210153" y="4049770"/>
            <a:ext cx="6045279" cy="395049"/>
          </a:xfrm>
          <a:prstGeom prst="rect">
            <a:avLst/>
          </a:prstGeom>
          <a:noFill/>
          <a:ln/>
        </p:spPr>
        <p:txBody>
          <a:bodyPr wrap="none" lIns="0" tIns="0" rIns="0" bIns="0" rtlCol="0" anchor="t"/>
          <a:lstStyle/>
          <a:p>
            <a:pPr marL="0" indent="0">
              <a:lnSpc>
                <a:spcPts val="3100"/>
              </a:lnSpc>
              <a:buNone/>
            </a:pPr>
            <a:r>
              <a:rPr lang="en-US" sz="1900" dirty="0">
                <a:solidFill>
                  <a:srgbClr val="E5E0DF"/>
                </a:solidFill>
                <a:latin typeface="Overpass" pitchFamily="34" charset="0"/>
                <a:ea typeface="Overpass" pitchFamily="34" charset="-122"/>
                <a:cs typeface="Overpass" pitchFamily="34" charset="-120"/>
              </a:rPr>
              <a:t>Urban smog, respiratory issues.</a:t>
            </a:r>
            <a:endParaRPr lang="en-US" sz="1900" dirty="0"/>
          </a:p>
        </p:txBody>
      </p:sp>
    </p:spTree>
    <p:extLst>
      <p:ext uri="{BB962C8B-B14F-4D97-AF65-F5344CB8AC3E}">
        <p14:creationId xmlns:p14="http://schemas.microsoft.com/office/powerpoint/2010/main" val="9058614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9D47D6D-8D98-2F75-90D7-6C4C6CD39D8D}"/>
              </a:ext>
            </a:extLst>
          </p:cNvPr>
          <p:cNvSpPr txBox="1"/>
          <p:nvPr/>
        </p:nvSpPr>
        <p:spPr>
          <a:xfrm>
            <a:off x="235857" y="2187807"/>
            <a:ext cx="5105400" cy="2308324"/>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3600" b="1" i="1" u="none" strike="noStrike" cap="none" normalizeH="0" baseline="0" dirty="0">
                <a:ln>
                  <a:noFill/>
                </a:ln>
                <a:solidFill>
                  <a:schemeClr val="bg1"/>
                </a:solidFill>
                <a:effectLst/>
                <a:latin typeface="Tahoma" panose="020B0604030504040204" pitchFamily="34" charset="0"/>
                <a:ea typeface="Tahoma" panose="020B0604030504040204" pitchFamily="34" charset="0"/>
                <a:cs typeface="Tahoma" panose="020B0604030504040204" pitchFamily="34" charset="0"/>
              </a:rPr>
              <a:t>Deforestation and Its Contribution to Environmental Pollution</a:t>
            </a:r>
            <a:endParaRPr kumimoji="0" lang="en-US" altLang="en-US" sz="3600" b="0" i="1" u="none" strike="noStrike" cap="none" normalizeH="0" baseline="0" dirty="0">
              <a:ln>
                <a:noFill/>
              </a:ln>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EAF1EBC8-0FAC-19F1-24A5-7D54BF42421C}"/>
              </a:ext>
            </a:extLst>
          </p:cNvPr>
          <p:cNvSpPr txBox="1"/>
          <p:nvPr/>
        </p:nvSpPr>
        <p:spPr>
          <a:xfrm>
            <a:off x="5486400" y="710479"/>
            <a:ext cx="6262914" cy="5262979"/>
          </a:xfrm>
          <a:prstGeom prst="rect">
            <a:avLst/>
          </a:prstGeom>
          <a:noFill/>
        </p:spPr>
        <p:txBody>
          <a:bodyPr wrap="square" rtlCol="0">
            <a:spAutoFit/>
          </a:bodyPr>
          <a:lstStyle/>
          <a:p>
            <a:pPr marL="457200" indent="-457200">
              <a:buFont typeface="+mj-lt"/>
              <a:buAutoNum type="arabicPeriod"/>
            </a:pPr>
            <a:r>
              <a:rPr lang="en-US" sz="24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CO₂ Emissions: </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Cutting trees releases stored carbon, increasing greenhouse gases.</a:t>
            </a:r>
          </a:p>
          <a:p>
            <a:pPr marL="457200" indent="-457200">
              <a:buFont typeface="+mj-lt"/>
              <a:buAutoNum type="arabicPeriod"/>
            </a:pPr>
            <a:r>
              <a:rPr lang="en-US" sz="24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Soil Erosion: </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Deforestation leads to soil loss and sedimentation in water bodies.</a:t>
            </a:r>
          </a:p>
          <a:p>
            <a:pPr marL="457200" indent="-457200">
              <a:buFont typeface="+mj-lt"/>
              <a:buAutoNum type="arabicPeriod"/>
            </a:pP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Water Cycle Disruption: Trees regulate rainfall; their loss can cause flooding.</a:t>
            </a:r>
          </a:p>
          <a:p>
            <a:pPr marL="457200" indent="-457200">
              <a:buFont typeface="+mj-lt"/>
              <a:buAutoNum type="arabicPeriod"/>
            </a:pPr>
            <a:r>
              <a:rPr lang="en-US" sz="24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Biodiversity Loss: </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Deforestation destroys habitats, threatening species survival.</a:t>
            </a:r>
          </a:p>
          <a:p>
            <a:pPr marL="457200" indent="-457200">
              <a:buFont typeface="+mj-lt"/>
              <a:buAutoNum type="arabicPeriod"/>
            </a:pPr>
            <a:r>
              <a:rPr lang="en-US" sz="24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Air Pollution: </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Burning forests releases harmful pollutants, affecting air quality.</a:t>
            </a:r>
          </a:p>
          <a:p>
            <a:pPr marL="457200" indent="-457200">
              <a:buFont typeface="+mj-lt"/>
              <a:buAutoNum type="arabicPeriod"/>
            </a:pP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Impact on Communities: Indigenous people are displaced and lose livelihoods.</a:t>
            </a:r>
          </a:p>
          <a:p>
            <a:pPr marL="457200" indent="-457200">
              <a:buFont typeface="+mj-lt"/>
              <a:buAutoNum type="arabicPeriod"/>
            </a:pPr>
            <a:r>
              <a:rPr lang="en-US" sz="24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Climate Change: </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Reduces CO₂ absorption, worsening climate change effects.</a:t>
            </a:r>
            <a:endParaRPr lang="en-GB"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30352732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4543F-38FE-A7C5-53D3-2E8A9CA8DC20}"/>
              </a:ext>
            </a:extLst>
          </p:cNvPr>
          <p:cNvSpPr>
            <a:spLocks noGrp="1"/>
          </p:cNvSpPr>
          <p:nvPr>
            <p:ph type="ctrTitle" idx="4294967295"/>
          </p:nvPr>
        </p:nvSpPr>
        <p:spPr>
          <a:xfrm>
            <a:off x="3270837" y="0"/>
            <a:ext cx="6417449" cy="1516744"/>
          </a:xfrm>
          <a:prstGeom prst="rect">
            <a:avLst/>
          </a:prstGeom>
        </p:spPr>
        <p:txBody>
          <a:bodyPr/>
          <a:lstStyle/>
          <a:p>
            <a:pPr algn="r"/>
            <a:r>
              <a:rPr lang="en-US" sz="8000" i="1" dirty="0">
                <a:solidFill>
                  <a:schemeClr val="accent1">
                    <a:lumMod val="40000"/>
                    <a:lumOff val="60000"/>
                  </a:schemeClr>
                </a:solidFill>
                <a:latin typeface="Times New Roman" panose="02020603050405020304" pitchFamily="18" charset="0"/>
                <a:cs typeface="Times New Roman" panose="02020603050405020304" pitchFamily="18" charset="0"/>
              </a:rPr>
              <a:t>Introduction</a:t>
            </a:r>
            <a:r>
              <a:rPr lang="en-US" sz="8800" i="1" dirty="0">
                <a:solidFill>
                  <a:schemeClr val="accent1">
                    <a:lumMod val="40000"/>
                    <a:lumOff val="60000"/>
                  </a:schemeClr>
                </a:solidFill>
                <a:latin typeface="Times New Roman" panose="02020603050405020304" pitchFamily="18" charset="0"/>
                <a:cs typeface="Times New Roman" panose="02020603050405020304" pitchFamily="18" charset="0"/>
              </a:rPr>
              <a:t> </a:t>
            </a:r>
            <a:endParaRPr lang="en-GB" sz="8800" i="1" dirty="0">
              <a:solidFill>
                <a:schemeClr val="accent1">
                  <a:lumMod val="40000"/>
                  <a:lumOff val="60000"/>
                </a:schemeClr>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5617D199-F150-9CA2-D20F-465E0BDEF7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01" y="0"/>
            <a:ext cx="4286250" cy="6858000"/>
          </a:xfrm>
          <a:prstGeom prst="rect">
            <a:avLst/>
          </a:prstGeom>
        </p:spPr>
      </p:pic>
      <p:sp>
        <p:nvSpPr>
          <p:cNvPr id="9" name="TextBox 8">
            <a:extLst>
              <a:ext uri="{FF2B5EF4-FFF2-40B4-BE49-F238E27FC236}">
                <a16:creationId xmlns:a16="http://schemas.microsoft.com/office/drawing/2014/main" id="{71426359-FD5B-F870-4629-355BDB7BA955}"/>
              </a:ext>
            </a:extLst>
          </p:cNvPr>
          <p:cNvSpPr txBox="1"/>
          <p:nvPr/>
        </p:nvSpPr>
        <p:spPr>
          <a:xfrm>
            <a:off x="4336142" y="1302798"/>
            <a:ext cx="7659915" cy="5202963"/>
          </a:xfrm>
          <a:prstGeom prst="rect">
            <a:avLst/>
          </a:prstGeom>
          <a:noFill/>
        </p:spPr>
        <p:txBody>
          <a:bodyPr wrap="square">
            <a:spAutoFit/>
          </a:bodyPr>
          <a:lstStyle/>
          <a:p>
            <a:pPr algn="just">
              <a:lnSpc>
                <a:spcPct val="107000"/>
              </a:lnSpc>
              <a:spcAft>
                <a:spcPts val="800"/>
              </a:spcAft>
            </a:pPr>
            <a:r>
              <a:rPr lang="en-GB" sz="2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Environmental pollution is a critical issue that affects every aspect of our planet and human health. It occurs when harmful substances—known as pollutants—are introduced into the natural environment, leading to adverse changes in air, water, and soil quality. The major sources of pollution include industrial activities, agricultural practices, transportation, and waste disposal. As urbanization and industrialization continue to grow, the scale and complexity of pollution have escalated, posing significant challenges to ecosystems and public health. Understanding the causes, effects, and solutions to environmental pollution is essential for promoting a sustainable future and ensuring the well-being of generations to come.</a:t>
            </a:r>
          </a:p>
        </p:txBody>
      </p:sp>
    </p:spTree>
    <p:extLst>
      <p:ext uri="{BB962C8B-B14F-4D97-AF65-F5344CB8AC3E}">
        <p14:creationId xmlns:p14="http://schemas.microsoft.com/office/powerpoint/2010/main" val="209946216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9D47D6D-8D98-2F75-90D7-6C4C6CD39D8D}"/>
              </a:ext>
            </a:extLst>
          </p:cNvPr>
          <p:cNvSpPr txBox="1"/>
          <p:nvPr/>
        </p:nvSpPr>
        <p:spPr>
          <a:xfrm>
            <a:off x="235857" y="2187807"/>
            <a:ext cx="3886200" cy="2308324"/>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3600" b="1" i="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Role of Governments in Combating Pollution</a:t>
            </a:r>
            <a:endParaRPr kumimoji="0" lang="en-US" altLang="en-US" sz="3600" b="0" i="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55FA028-A065-7CB0-60ED-1E46FD47D853}"/>
              </a:ext>
            </a:extLst>
          </p:cNvPr>
          <p:cNvSpPr txBox="1"/>
          <p:nvPr/>
        </p:nvSpPr>
        <p:spPr>
          <a:xfrm>
            <a:off x="4122057" y="733982"/>
            <a:ext cx="7667171" cy="5645456"/>
          </a:xfrm>
          <a:prstGeom prst="rect">
            <a:avLst/>
          </a:prstGeom>
          <a:noFill/>
        </p:spPr>
        <p:txBody>
          <a:bodyPr wrap="square">
            <a:spAutoFit/>
          </a:bodyPr>
          <a:lstStyle/>
          <a:p>
            <a:pPr>
              <a:lnSpc>
                <a:spcPct val="107000"/>
              </a:lnSpc>
              <a:spcAft>
                <a:spcPts val="800"/>
              </a:spcAft>
            </a:pPr>
            <a:r>
              <a:rPr lang="en-GB" sz="2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Governments:</a:t>
            </a:r>
            <a:endParaRPr lang="en-GB" sz="2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lvl="0" indent="-457200">
              <a:lnSpc>
                <a:spcPct val="107000"/>
              </a:lnSpc>
              <a:spcAft>
                <a:spcPts val="800"/>
              </a:spcAft>
              <a:buSzPts val="1000"/>
              <a:buFont typeface="+mj-lt"/>
              <a:buAutoNum type="arabicPeriod"/>
              <a:tabLst>
                <a:tab pos="457200" algn="l"/>
              </a:tabLst>
            </a:pPr>
            <a:r>
              <a:rPr lang="en-GB" sz="2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Regulation and Legislation:</a:t>
            </a:r>
            <a:r>
              <a:rPr lang="en-GB" sz="2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Enforce environmental laws.</a:t>
            </a:r>
          </a:p>
          <a:p>
            <a:pPr marL="457200" lvl="0" indent="-457200">
              <a:lnSpc>
                <a:spcPct val="107000"/>
              </a:lnSpc>
              <a:spcAft>
                <a:spcPts val="800"/>
              </a:spcAft>
              <a:buSzPts val="1000"/>
              <a:buFont typeface="+mj-lt"/>
              <a:buAutoNum type="arabicPeriod"/>
              <a:tabLst>
                <a:tab pos="457200" algn="l"/>
              </a:tabLst>
            </a:pPr>
            <a:r>
              <a:rPr lang="en-GB" sz="2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Pollution Control Programs:</a:t>
            </a:r>
            <a:r>
              <a:rPr lang="en-GB" sz="2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Reduce emissions and promote clean technologies.</a:t>
            </a:r>
          </a:p>
          <a:p>
            <a:pPr marL="457200" lvl="0" indent="-457200">
              <a:lnSpc>
                <a:spcPct val="107000"/>
              </a:lnSpc>
              <a:spcAft>
                <a:spcPts val="800"/>
              </a:spcAft>
              <a:buSzPts val="1000"/>
              <a:buFont typeface="+mj-lt"/>
              <a:buAutoNum type="arabicPeriod"/>
              <a:tabLst>
                <a:tab pos="457200" algn="l"/>
              </a:tabLst>
            </a:pPr>
            <a:r>
              <a:rPr lang="en-GB" sz="2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Funding and Support:</a:t>
            </a:r>
            <a:r>
              <a:rPr lang="en-GB" sz="2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Budget for research and incentives for eco-friendly practices.</a:t>
            </a:r>
          </a:p>
          <a:p>
            <a:pPr marL="457200" lvl="0" indent="-457200">
              <a:lnSpc>
                <a:spcPct val="107000"/>
              </a:lnSpc>
              <a:spcAft>
                <a:spcPts val="800"/>
              </a:spcAft>
              <a:buSzPts val="1000"/>
              <a:buFont typeface="+mj-lt"/>
              <a:buAutoNum type="arabicPeriod"/>
              <a:tabLst>
                <a:tab pos="457200" algn="l"/>
              </a:tabLst>
            </a:pPr>
            <a:r>
              <a:rPr lang="en-GB" sz="2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Public Awareness Campaigns:</a:t>
            </a:r>
            <a:r>
              <a:rPr lang="en-GB" sz="2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Educate citizens on pollution sources.</a:t>
            </a:r>
          </a:p>
          <a:p>
            <a:pPr marL="457200" lvl="0" indent="-457200">
              <a:lnSpc>
                <a:spcPct val="107000"/>
              </a:lnSpc>
              <a:spcAft>
                <a:spcPts val="800"/>
              </a:spcAft>
              <a:buSzPts val="1000"/>
              <a:buFont typeface="+mj-lt"/>
              <a:buAutoNum type="arabicPeriod"/>
              <a:tabLst>
                <a:tab pos="457200" algn="l"/>
              </a:tabLst>
            </a:pPr>
            <a:r>
              <a:rPr lang="en-GB" sz="2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International Agreements:</a:t>
            </a:r>
            <a:r>
              <a:rPr lang="en-GB" sz="2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Engage in global treaties to address pollution.</a:t>
            </a:r>
          </a:p>
        </p:txBody>
      </p:sp>
    </p:spTree>
    <p:extLst>
      <p:ext uri="{BB962C8B-B14F-4D97-AF65-F5344CB8AC3E}">
        <p14:creationId xmlns:p14="http://schemas.microsoft.com/office/powerpoint/2010/main" val="11130137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9D47D6D-8D98-2F75-90D7-6C4C6CD39D8D}"/>
              </a:ext>
            </a:extLst>
          </p:cNvPr>
          <p:cNvSpPr txBox="1"/>
          <p:nvPr/>
        </p:nvSpPr>
        <p:spPr>
          <a:xfrm>
            <a:off x="235857" y="2187807"/>
            <a:ext cx="3886200" cy="1754326"/>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3600" b="1" i="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Role of  NGOs in Combating Pollution</a:t>
            </a:r>
            <a:endParaRPr kumimoji="0" lang="en-US" altLang="en-US" sz="3600" b="0" i="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55FA028-A065-7CB0-60ED-1E46FD47D853}"/>
              </a:ext>
            </a:extLst>
          </p:cNvPr>
          <p:cNvSpPr txBox="1"/>
          <p:nvPr/>
        </p:nvSpPr>
        <p:spPr>
          <a:xfrm>
            <a:off x="4122057" y="733982"/>
            <a:ext cx="7667171" cy="5645456"/>
          </a:xfrm>
          <a:prstGeom prst="rect">
            <a:avLst/>
          </a:prstGeom>
          <a:noFill/>
        </p:spPr>
        <p:txBody>
          <a:bodyPr wrap="square">
            <a:spAutoFit/>
          </a:bodyPr>
          <a:lstStyle/>
          <a:p>
            <a:pPr>
              <a:lnSpc>
                <a:spcPct val="107000"/>
              </a:lnSpc>
              <a:spcAft>
                <a:spcPts val="800"/>
              </a:spcAft>
            </a:pPr>
            <a:r>
              <a:rPr lang="en-GB" sz="2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NGOs:</a:t>
            </a:r>
            <a:endParaRPr lang="en-GB" sz="2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mj-lt"/>
              <a:buAutoNum type="arabicPeriod"/>
              <a:tabLst>
                <a:tab pos="457200" algn="l"/>
              </a:tabLst>
            </a:pPr>
            <a:r>
              <a:rPr lang="en-GB" sz="2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Advocacy and Awareness:</a:t>
            </a:r>
            <a:r>
              <a:rPr lang="en-GB" sz="2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Raise awareness and advocate for environmental protections.</a:t>
            </a:r>
          </a:p>
          <a:p>
            <a:pPr marL="342900" lvl="0" indent="-342900">
              <a:lnSpc>
                <a:spcPct val="107000"/>
              </a:lnSpc>
              <a:spcAft>
                <a:spcPts val="800"/>
              </a:spcAft>
              <a:buSzPts val="1000"/>
              <a:buFont typeface="+mj-lt"/>
              <a:buAutoNum type="arabicPeriod"/>
              <a:tabLst>
                <a:tab pos="457200" algn="l"/>
              </a:tabLst>
            </a:pPr>
            <a:r>
              <a:rPr lang="en-GB" sz="2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Research and Monitoring:</a:t>
            </a:r>
            <a:r>
              <a:rPr lang="en-GB" sz="2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Provide data to support policy changes.</a:t>
            </a:r>
          </a:p>
          <a:p>
            <a:pPr marL="342900" lvl="0" indent="-342900">
              <a:lnSpc>
                <a:spcPct val="107000"/>
              </a:lnSpc>
              <a:spcAft>
                <a:spcPts val="800"/>
              </a:spcAft>
              <a:buSzPts val="1000"/>
              <a:buFont typeface="+mj-lt"/>
              <a:buAutoNum type="arabicPeriod"/>
              <a:tabLst>
                <a:tab pos="457200" algn="l"/>
              </a:tabLst>
            </a:pPr>
            <a:r>
              <a:rPr lang="en-GB" sz="2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Community Engagement:</a:t>
            </a:r>
            <a:r>
              <a:rPr lang="en-GB" sz="2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Promote sustainable practices at the local level.</a:t>
            </a:r>
          </a:p>
          <a:p>
            <a:pPr marL="342900" lvl="0" indent="-342900">
              <a:lnSpc>
                <a:spcPct val="107000"/>
              </a:lnSpc>
              <a:spcAft>
                <a:spcPts val="800"/>
              </a:spcAft>
              <a:buSzPts val="1000"/>
              <a:buFont typeface="+mj-lt"/>
              <a:buAutoNum type="arabicPeriod"/>
              <a:tabLst>
                <a:tab pos="457200" algn="l"/>
              </a:tabLst>
            </a:pPr>
            <a:r>
              <a:rPr lang="en-GB" sz="2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Collaborative Projects:</a:t>
            </a:r>
            <a:r>
              <a:rPr lang="en-GB" sz="2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Partner with various stakeholders for pollution reduction.</a:t>
            </a:r>
          </a:p>
          <a:p>
            <a:pPr marL="342900" lvl="0" indent="-342900">
              <a:lnSpc>
                <a:spcPct val="107000"/>
              </a:lnSpc>
              <a:spcAft>
                <a:spcPts val="800"/>
              </a:spcAft>
              <a:buSzPts val="1000"/>
              <a:buFont typeface="+mj-lt"/>
              <a:buAutoNum type="arabicPeriod"/>
              <a:tabLst>
                <a:tab pos="457200" algn="l"/>
              </a:tabLst>
            </a:pPr>
            <a:r>
              <a:rPr lang="en-GB" sz="2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Legal Action:</a:t>
            </a:r>
            <a:r>
              <a:rPr lang="en-GB" sz="2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Hold polluters accountable through legal means.</a:t>
            </a:r>
          </a:p>
        </p:txBody>
      </p:sp>
    </p:spTree>
    <p:extLst>
      <p:ext uri="{BB962C8B-B14F-4D97-AF65-F5344CB8AC3E}">
        <p14:creationId xmlns:p14="http://schemas.microsoft.com/office/powerpoint/2010/main" val="48346612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C96B6AAF-FBEC-7E71-F882-87F4BAF88388}"/>
              </a:ext>
            </a:extLst>
          </p:cNvPr>
          <p:cNvSpPr>
            <a:spLocks noGrp="1" noChangeArrowheads="1"/>
          </p:cNvSpPr>
          <p:nvPr>
            <p:ph idx="1"/>
          </p:nvPr>
        </p:nvSpPr>
        <p:spPr bwMode="auto">
          <a:xfrm>
            <a:off x="3619955" y="756579"/>
            <a:ext cx="407261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4000" b="1" i="1" u="none" strike="noStrike" cap="none" normalizeH="0" baseline="0" dirty="0">
                <a:ln>
                  <a:noFill/>
                </a:ln>
                <a:solidFill>
                  <a:schemeClr val="accent1">
                    <a:lumMod val="20000"/>
                    <a:lumOff val="80000"/>
                  </a:schemeClr>
                </a:solidFill>
                <a:effectLst/>
                <a:latin typeface="Arial" panose="020B0604020202020204" pitchFamily="34" charset="0"/>
              </a:rPr>
              <a:t>Conclusion</a:t>
            </a:r>
          </a:p>
        </p:txBody>
      </p:sp>
      <p:sp>
        <p:nvSpPr>
          <p:cNvPr id="2" name="TextBox 1">
            <a:extLst>
              <a:ext uri="{FF2B5EF4-FFF2-40B4-BE49-F238E27FC236}">
                <a16:creationId xmlns:a16="http://schemas.microsoft.com/office/drawing/2014/main" id="{E9EC022D-7E14-CA51-676B-D9E292057ADD}"/>
              </a:ext>
            </a:extLst>
          </p:cNvPr>
          <p:cNvSpPr txBox="1"/>
          <p:nvPr/>
        </p:nvSpPr>
        <p:spPr>
          <a:xfrm>
            <a:off x="3425372" y="1683657"/>
            <a:ext cx="8135257" cy="5046047"/>
          </a:xfrm>
          <a:prstGeom prst="rect">
            <a:avLst/>
          </a:prstGeom>
          <a:noFill/>
        </p:spPr>
        <p:txBody>
          <a:bodyPr wrap="square" rtlCol="0">
            <a:spAutoFit/>
          </a:bodyPr>
          <a:lstStyle/>
          <a:p>
            <a:pPr algn="just"/>
            <a:r>
              <a:rPr lang="en-US" sz="2400" dirty="0">
                <a:solidFill>
                  <a:schemeClr val="bg1"/>
                </a:solidFill>
                <a:latin typeface="Times New Roman" panose="02020603050405020304" pitchFamily="18" charset="0"/>
                <a:cs typeface="Times New Roman" panose="02020603050405020304" pitchFamily="18" charset="0"/>
              </a:rPr>
              <a:t>In conclusion, environmental pollution remains one of the most pressing challenges facing our planet today. Its far-reaching impacts affect not only natural ecosystems but also human health, biodiversity, and climate stability. Combating pollution requires a collective effort from governments, non-governmental organizations, businesses, and individuals to implement effective policies, promote sustainable practices, and raise awareness. By fostering collaboration and commitment to environmental stewardship, we can mitigate pollution's effects and work towards a cleaner, healthier, and more sustainable world for all. The urgency of this issue calls for immediate action, as the health of our environment directly influences the quality of life on Earth.</a:t>
            </a:r>
            <a:endParaRPr lang="en-GB" sz="2400" dirty="0">
              <a:solidFill>
                <a:schemeClr val="bg1"/>
              </a:solidFill>
              <a:latin typeface="Times New Roman" panose="02020603050405020304" pitchFamily="18" charset="0"/>
              <a:cs typeface="Times New Roman" panose="02020603050405020304" pitchFamily="18" charset="0"/>
            </a:endParaRPr>
          </a:p>
        </p:txBody>
      </p:sp>
      <p:pic>
        <p:nvPicPr>
          <p:cNvPr id="2050" name="Picture 2" descr="environment pollution horizontal">
            <a:extLst>
              <a:ext uri="{FF2B5EF4-FFF2-40B4-BE49-F238E27FC236}">
                <a16:creationId xmlns:a16="http://schemas.microsoft.com/office/drawing/2014/main" id="{F6629ACE-D2E9-1BF4-1AEA-6BAD8E4A7D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342537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7637335"/>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E5707-268D-1BD3-1A5C-89BF797154C2}"/>
              </a:ext>
            </a:extLst>
          </p:cNvPr>
          <p:cNvSpPr>
            <a:spLocks noGrp="1"/>
          </p:cNvSpPr>
          <p:nvPr>
            <p:ph type="title"/>
          </p:nvPr>
        </p:nvSpPr>
        <p:spPr>
          <a:xfrm>
            <a:off x="1405708" y="2328635"/>
            <a:ext cx="9380583" cy="2451553"/>
          </a:xfrm>
        </p:spPr>
        <p:txBody>
          <a:bodyPr>
            <a:normAutofit/>
          </a:bodyPr>
          <a:lstStyle/>
          <a:p>
            <a:pPr algn="ctr"/>
            <a:r>
              <a:rPr lang="en-US" sz="13800" i="1" dirty="0">
                <a:solidFill>
                  <a:schemeClr val="accent1">
                    <a:lumMod val="20000"/>
                    <a:lumOff val="80000"/>
                  </a:schemeClr>
                </a:solidFill>
              </a:rPr>
              <a:t>Thank you</a:t>
            </a:r>
            <a:endParaRPr lang="en-GB" sz="13800" i="1" dirty="0">
              <a:solidFill>
                <a:schemeClr val="accent1">
                  <a:lumMod val="20000"/>
                  <a:lumOff val="80000"/>
                </a:schemeClr>
              </a:solidFill>
            </a:endParaRPr>
          </a:p>
        </p:txBody>
      </p:sp>
    </p:spTree>
    <p:extLst>
      <p:ext uri="{BB962C8B-B14F-4D97-AF65-F5344CB8AC3E}">
        <p14:creationId xmlns:p14="http://schemas.microsoft.com/office/powerpoint/2010/main" val="2974710613"/>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4543F-38FE-A7C5-53D3-2E8A9CA8DC20}"/>
              </a:ext>
            </a:extLst>
          </p:cNvPr>
          <p:cNvSpPr>
            <a:spLocks noGrp="1"/>
          </p:cNvSpPr>
          <p:nvPr>
            <p:ph type="ctrTitle" idx="4294967295"/>
          </p:nvPr>
        </p:nvSpPr>
        <p:spPr>
          <a:xfrm>
            <a:off x="555173" y="659674"/>
            <a:ext cx="5414553" cy="633549"/>
          </a:xfrm>
          <a:prstGeom prst="rect">
            <a:avLst/>
          </a:prstGeom>
        </p:spPr>
        <p:txBody>
          <a:bodyPr/>
          <a:lstStyle/>
          <a:p>
            <a:r>
              <a:rPr lang="en-US" sz="3600" b="1" i="1" dirty="0">
                <a:solidFill>
                  <a:schemeClr val="accent1">
                    <a:lumMod val="40000"/>
                    <a:lumOff val="60000"/>
                  </a:schemeClr>
                </a:solidFill>
                <a:latin typeface="Times New Roman" panose="02020603050405020304" pitchFamily="18" charset="0"/>
                <a:cs typeface="Times New Roman" panose="02020603050405020304" pitchFamily="18" charset="0"/>
              </a:rPr>
              <a:t>Air Pollution </a:t>
            </a:r>
            <a:endParaRPr lang="en-GB" sz="3600" b="1" i="1" dirty="0">
              <a:solidFill>
                <a:schemeClr val="accent1">
                  <a:lumMod val="40000"/>
                  <a:lumOff val="60000"/>
                </a:schemeClr>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E36643E-9352-ADB9-6366-733A5F178C3F}"/>
              </a:ext>
            </a:extLst>
          </p:cNvPr>
          <p:cNvSpPr txBox="1"/>
          <p:nvPr/>
        </p:nvSpPr>
        <p:spPr>
          <a:xfrm>
            <a:off x="250373" y="1485902"/>
            <a:ext cx="6302827" cy="4524315"/>
          </a:xfrm>
          <a:prstGeom prst="rect">
            <a:avLst/>
          </a:prstGeom>
          <a:noFill/>
        </p:spPr>
        <p:txBody>
          <a:bodyPr wrap="square" rtlCol="0">
            <a:spAutoFit/>
          </a:bodyPr>
          <a:lstStyle/>
          <a:p>
            <a:pPr algn="just"/>
            <a:r>
              <a:rPr lang="en-US" sz="2400" dirty="0">
                <a:solidFill>
                  <a:schemeClr val="bg1"/>
                </a:solidFill>
                <a:latin typeface="Times New Roman" panose="02020603050405020304" pitchFamily="18" charset="0"/>
                <a:cs typeface="Times New Roman" panose="02020603050405020304" pitchFamily="18" charset="0"/>
              </a:rPr>
              <a:t>Air pollution refers to the presence of harmful substances in the atmosphere, including gases, particulates, and biological molecules, that pose health risks to humans and other living organisms. Common sources of air pollution include vehicle emissions, industrial activities, burning of fossil fuels, and agricultural activities. Pollutants such as carbon monoxide (CO), sulfur dioxide (SO₂), nitrogen oxides (NOₓ), and particulate matter (PM) contribute to respiratory issues, cardiovascular diseases, and can exacerbate conditions like asthma. </a:t>
            </a:r>
            <a:endParaRPr lang="en-GB" sz="2400" b="1" dirty="0">
              <a:solidFill>
                <a:schemeClr val="bg1"/>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7CDB0E31-D106-E811-6986-E3045DD46D33}"/>
              </a:ext>
            </a:extLst>
          </p:cNvPr>
          <p:cNvSpPr/>
          <p:nvPr/>
        </p:nvSpPr>
        <p:spPr>
          <a:xfrm>
            <a:off x="610962" y="1169127"/>
            <a:ext cx="2471964" cy="45719"/>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Air Pollution: Causes and Consequences">
            <a:extLst>
              <a:ext uri="{FF2B5EF4-FFF2-40B4-BE49-F238E27FC236}">
                <a16:creationId xmlns:a16="http://schemas.microsoft.com/office/drawing/2014/main" id="{C3E3CD6B-B072-C616-BF2F-1405982EE8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1939" y="1324656"/>
            <a:ext cx="4589688" cy="4589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47992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wipe(down)">
                                      <p:cBhvr>
                                        <p:cTn id="1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4543F-38FE-A7C5-53D3-2E8A9CA8DC20}"/>
              </a:ext>
            </a:extLst>
          </p:cNvPr>
          <p:cNvSpPr>
            <a:spLocks noGrp="1"/>
          </p:cNvSpPr>
          <p:nvPr>
            <p:ph type="ctrTitle" idx="4294967295"/>
          </p:nvPr>
        </p:nvSpPr>
        <p:spPr>
          <a:xfrm>
            <a:off x="555173" y="659674"/>
            <a:ext cx="5414553" cy="633549"/>
          </a:xfrm>
          <a:prstGeom prst="rect">
            <a:avLst/>
          </a:prstGeom>
        </p:spPr>
        <p:txBody>
          <a:bodyPr/>
          <a:lstStyle/>
          <a:p>
            <a:r>
              <a:rPr lang="en-US" sz="3600" b="1" i="1" dirty="0">
                <a:solidFill>
                  <a:schemeClr val="accent1">
                    <a:lumMod val="40000"/>
                    <a:lumOff val="60000"/>
                  </a:schemeClr>
                </a:solidFill>
                <a:latin typeface="Times New Roman" panose="02020603050405020304" pitchFamily="18" charset="0"/>
                <a:cs typeface="Times New Roman" panose="02020603050405020304" pitchFamily="18" charset="0"/>
              </a:rPr>
              <a:t>Water Pollution </a:t>
            </a:r>
            <a:endParaRPr lang="en-GB" sz="3600" b="1" i="1" dirty="0">
              <a:solidFill>
                <a:schemeClr val="accent1">
                  <a:lumMod val="40000"/>
                  <a:lumOff val="60000"/>
                </a:schemeClr>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E36643E-9352-ADB9-6366-733A5F178C3F}"/>
              </a:ext>
            </a:extLst>
          </p:cNvPr>
          <p:cNvSpPr txBox="1"/>
          <p:nvPr/>
        </p:nvSpPr>
        <p:spPr>
          <a:xfrm>
            <a:off x="250373" y="1485902"/>
            <a:ext cx="6960052" cy="4832092"/>
          </a:xfrm>
          <a:prstGeom prst="rect">
            <a:avLst/>
          </a:prstGeom>
          <a:noFill/>
        </p:spPr>
        <p:txBody>
          <a:bodyPr wrap="square" rtlCol="0">
            <a:spAutoFit/>
          </a:bodyPr>
          <a:lstStyle/>
          <a:p>
            <a:r>
              <a:rPr lang="en-US" sz="2800" b="1" dirty="0">
                <a:solidFill>
                  <a:schemeClr val="bg1"/>
                </a:solidFill>
                <a:latin typeface="Times New Roman" panose="02020603050405020304" pitchFamily="18" charset="0"/>
                <a:cs typeface="Times New Roman" panose="02020603050405020304" pitchFamily="18" charset="0"/>
              </a:rPr>
              <a:t>Water Pollution: Impact on Marine Life and Human Health</a:t>
            </a:r>
            <a:endParaRPr lang="en-US" sz="28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800" dirty="0">
                <a:solidFill>
                  <a:schemeClr val="bg1"/>
                </a:solidFill>
                <a:latin typeface="Times New Roman" panose="02020603050405020304" pitchFamily="18" charset="0"/>
                <a:cs typeface="Times New Roman" panose="02020603050405020304" pitchFamily="18" charset="0"/>
              </a:rPr>
              <a:t>Caused by harmful chemicals, plastics, and sewage entering water bodies.</a:t>
            </a:r>
          </a:p>
          <a:p>
            <a:pPr marL="342900" indent="-342900">
              <a:buFont typeface="Arial" panose="020B0604020202020204" pitchFamily="34" charset="0"/>
              <a:buChar char="•"/>
            </a:pPr>
            <a:r>
              <a:rPr lang="en-US" sz="2800" dirty="0">
                <a:solidFill>
                  <a:schemeClr val="bg1"/>
                </a:solidFill>
                <a:latin typeface="Times New Roman" panose="02020603050405020304" pitchFamily="18" charset="0"/>
                <a:cs typeface="Times New Roman" panose="02020603050405020304" pitchFamily="18" charset="0"/>
              </a:rPr>
              <a:t>Major sources: industrial waste, agricultural runoff, and plastic pollution.</a:t>
            </a:r>
          </a:p>
          <a:p>
            <a:pPr marL="342900" indent="-342900">
              <a:buFont typeface="Arial" panose="020B0604020202020204" pitchFamily="34" charset="0"/>
              <a:buChar char="•"/>
            </a:pPr>
            <a:r>
              <a:rPr lang="en-US" sz="2800" dirty="0">
                <a:solidFill>
                  <a:schemeClr val="bg1"/>
                </a:solidFill>
                <a:latin typeface="Times New Roman" panose="02020603050405020304" pitchFamily="18" charset="0"/>
                <a:cs typeface="Times New Roman" panose="02020603050405020304" pitchFamily="18" charset="0"/>
              </a:rPr>
              <a:t>Damages marine ecosystems and reduces biodiversity.</a:t>
            </a:r>
          </a:p>
          <a:p>
            <a:pPr marL="342900" indent="-342900">
              <a:buFont typeface="Arial" panose="020B0604020202020204" pitchFamily="34" charset="0"/>
              <a:buChar char="•"/>
            </a:pPr>
            <a:r>
              <a:rPr lang="en-US" sz="2800" dirty="0">
                <a:solidFill>
                  <a:schemeClr val="bg1"/>
                </a:solidFill>
                <a:latin typeface="Times New Roman" panose="02020603050405020304" pitchFamily="18" charset="0"/>
                <a:cs typeface="Times New Roman" panose="02020603050405020304" pitchFamily="18" charset="0"/>
              </a:rPr>
              <a:t>Causes health issues like gastrointestinal diseases and reproductive problems in humans.</a:t>
            </a:r>
          </a:p>
        </p:txBody>
      </p:sp>
      <p:sp>
        <p:nvSpPr>
          <p:cNvPr id="3" name="Rectangle 2">
            <a:extLst>
              <a:ext uri="{FF2B5EF4-FFF2-40B4-BE49-F238E27FC236}">
                <a16:creationId xmlns:a16="http://schemas.microsoft.com/office/drawing/2014/main" id="{7CDB0E31-D106-E811-6986-E3045DD46D33}"/>
              </a:ext>
            </a:extLst>
          </p:cNvPr>
          <p:cNvSpPr/>
          <p:nvPr/>
        </p:nvSpPr>
        <p:spPr>
          <a:xfrm>
            <a:off x="687162" y="1169127"/>
            <a:ext cx="3271428" cy="53883"/>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8" name="Picture 4" descr="Water Pollution: Impact on Marine Life and Human Health">
            <a:extLst>
              <a:ext uri="{FF2B5EF4-FFF2-40B4-BE49-F238E27FC236}">
                <a16:creationId xmlns:a16="http://schemas.microsoft.com/office/drawing/2014/main" id="{CD373FFF-952B-0552-FCC5-A4BA829D28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4727" y="1485902"/>
            <a:ext cx="4419598" cy="441959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Chart 6">
            <a:extLst>
              <a:ext uri="{FF2B5EF4-FFF2-40B4-BE49-F238E27FC236}">
                <a16:creationId xmlns:a16="http://schemas.microsoft.com/office/drawing/2014/main" id="{E98A0C2D-8EC2-3BAE-4893-A6A5CA2D7BCF}"/>
              </a:ext>
            </a:extLst>
          </p:cNvPr>
          <p:cNvGraphicFramePr/>
          <p:nvPr>
            <p:extLst>
              <p:ext uri="{D42A27DB-BD31-4B8C-83A1-F6EECF244321}">
                <p14:modId xmlns:p14="http://schemas.microsoft.com/office/powerpoint/2010/main" val="4174680899"/>
              </p:ext>
            </p:extLst>
          </p:nvPr>
        </p:nvGraphicFramePr>
        <p:xfrm>
          <a:off x="12392025" y="1905001"/>
          <a:ext cx="3324043" cy="249554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423185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1028"/>
                                        </p:tgtEl>
                                        <p:attrNameLst>
                                          <p:attrName>style.visibility</p:attrName>
                                        </p:attrNameLst>
                                      </p:cBhvr>
                                      <p:to>
                                        <p:strVal val="visible"/>
                                      </p:to>
                                    </p:set>
                                    <p:anim calcmode="lin" valueType="num">
                                      <p:cBhvr>
                                        <p:cTn id="12" dur="500" fill="hold"/>
                                        <p:tgtEl>
                                          <p:spTgt spid="1028"/>
                                        </p:tgtEl>
                                        <p:attrNameLst>
                                          <p:attrName>ppt_w</p:attrName>
                                        </p:attrNameLst>
                                      </p:cBhvr>
                                      <p:tavLst>
                                        <p:tav tm="0">
                                          <p:val>
                                            <p:fltVal val="0"/>
                                          </p:val>
                                        </p:tav>
                                        <p:tav tm="100000">
                                          <p:val>
                                            <p:strVal val="#ppt_w"/>
                                          </p:val>
                                        </p:tav>
                                      </p:tavLst>
                                    </p:anim>
                                    <p:anim calcmode="lin" valueType="num">
                                      <p:cBhvr>
                                        <p:cTn id="13" dur="500" fill="hold"/>
                                        <p:tgtEl>
                                          <p:spTgt spid="1028"/>
                                        </p:tgtEl>
                                        <p:attrNameLst>
                                          <p:attrName>ppt_h</p:attrName>
                                        </p:attrNameLst>
                                      </p:cBhvr>
                                      <p:tavLst>
                                        <p:tav tm="0">
                                          <p:val>
                                            <p:fltVal val="0"/>
                                          </p:val>
                                        </p:tav>
                                        <p:tav tm="100000">
                                          <p:val>
                                            <p:strVal val="#ppt_h"/>
                                          </p:val>
                                        </p:tav>
                                      </p:tavLst>
                                    </p:anim>
                                    <p:animEffect transition="in" filter="fade">
                                      <p:cBhvr>
                                        <p:cTn id="1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E36643E-9352-ADB9-6366-733A5F178C3F}"/>
              </a:ext>
            </a:extLst>
          </p:cNvPr>
          <p:cNvSpPr txBox="1"/>
          <p:nvPr/>
        </p:nvSpPr>
        <p:spPr>
          <a:xfrm>
            <a:off x="190689" y="2404334"/>
            <a:ext cx="3753223" cy="1754326"/>
          </a:xfrm>
          <a:prstGeom prst="rect">
            <a:avLst/>
          </a:prstGeom>
          <a:noFill/>
        </p:spPr>
        <p:txBody>
          <a:bodyPr wrap="square" rtlCol="0">
            <a:spAutoFit/>
          </a:bodyPr>
          <a:lstStyle/>
          <a:p>
            <a:r>
              <a:rPr lang="en-GB" sz="3600" b="1" i="1" dirty="0">
                <a:solidFill>
                  <a:schemeClr val="bg1"/>
                </a:solidFill>
                <a:latin typeface="Times New Roman" panose="02020603050405020304" pitchFamily="18" charset="0"/>
                <a:cs typeface="Times New Roman" panose="02020603050405020304" pitchFamily="18" charset="0"/>
              </a:rPr>
              <a:t>Soil </a:t>
            </a:r>
            <a:r>
              <a:rPr lang="en-US" sz="3600" b="1" i="1" dirty="0">
                <a:solidFill>
                  <a:schemeClr val="bg1"/>
                </a:solidFill>
                <a:latin typeface="Times New Roman" panose="02020603050405020304" pitchFamily="18" charset="0"/>
                <a:cs typeface="Times New Roman" panose="02020603050405020304" pitchFamily="18" charset="0"/>
              </a:rPr>
              <a:t> Pollution: </a:t>
            </a:r>
            <a:r>
              <a:rPr lang="en-GB" sz="3600" i="1" dirty="0">
                <a:solidFill>
                  <a:schemeClr val="bg1"/>
                </a:solidFill>
                <a:latin typeface="Times New Roman" panose="02020603050405020304" pitchFamily="18" charset="0"/>
                <a:cs typeface="Times New Roman" panose="02020603050405020304" pitchFamily="18" charset="0"/>
              </a:rPr>
              <a:t>Sources, Effects, and Prevention</a:t>
            </a:r>
            <a:endParaRPr lang="en-US" sz="3600" b="1" i="1" dirty="0">
              <a:solidFill>
                <a:schemeClr val="bg1"/>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7CDB0E31-D106-E811-6986-E3045DD46D33}"/>
              </a:ext>
            </a:extLst>
          </p:cNvPr>
          <p:cNvSpPr/>
          <p:nvPr/>
        </p:nvSpPr>
        <p:spPr>
          <a:xfrm rot="5400000">
            <a:off x="2245743" y="3192045"/>
            <a:ext cx="2632073" cy="178903"/>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7" name="Chart 6">
            <a:extLst>
              <a:ext uri="{FF2B5EF4-FFF2-40B4-BE49-F238E27FC236}">
                <a16:creationId xmlns:a16="http://schemas.microsoft.com/office/drawing/2014/main" id="{E98A0C2D-8EC2-3BAE-4893-A6A5CA2D7BCF}"/>
              </a:ext>
            </a:extLst>
          </p:cNvPr>
          <p:cNvGraphicFramePr/>
          <p:nvPr>
            <p:extLst>
              <p:ext uri="{D42A27DB-BD31-4B8C-83A1-F6EECF244321}">
                <p14:modId xmlns:p14="http://schemas.microsoft.com/office/powerpoint/2010/main" val="1490743685"/>
              </p:ext>
            </p:extLst>
          </p:nvPr>
        </p:nvGraphicFramePr>
        <p:xfrm>
          <a:off x="4326965" y="340937"/>
          <a:ext cx="7487663" cy="607779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130522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Graphic spid="7"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4543F-38FE-A7C5-53D3-2E8A9CA8DC20}"/>
              </a:ext>
            </a:extLst>
          </p:cNvPr>
          <p:cNvSpPr>
            <a:spLocks noGrp="1"/>
          </p:cNvSpPr>
          <p:nvPr>
            <p:ph type="ctrTitle" idx="4294967295"/>
          </p:nvPr>
        </p:nvSpPr>
        <p:spPr>
          <a:xfrm>
            <a:off x="160726" y="2451987"/>
            <a:ext cx="5325673" cy="4270914"/>
          </a:xfrm>
          <a:prstGeom prst="rect">
            <a:avLst/>
          </a:prstGeom>
        </p:spPr>
        <p:txBody>
          <a:bodyPr/>
          <a:lstStyle/>
          <a:p>
            <a:r>
              <a:rPr lang="en-GB" sz="5400" b="1" i="1" dirty="0">
                <a:solidFill>
                  <a:schemeClr val="accent1">
                    <a:lumMod val="20000"/>
                    <a:lumOff val="80000"/>
                  </a:schemeClr>
                </a:solidFill>
                <a:latin typeface="Times New Roman" panose="02020603050405020304" pitchFamily="18" charset="0"/>
                <a:cs typeface="Times New Roman" panose="02020603050405020304" pitchFamily="18" charset="0"/>
              </a:rPr>
              <a:t>Soil Pollution: Sources, Effects, and Prevention</a:t>
            </a:r>
          </a:p>
        </p:txBody>
      </p:sp>
      <p:sp>
        <p:nvSpPr>
          <p:cNvPr id="3" name="Rectangle 2">
            <a:extLst>
              <a:ext uri="{FF2B5EF4-FFF2-40B4-BE49-F238E27FC236}">
                <a16:creationId xmlns:a16="http://schemas.microsoft.com/office/drawing/2014/main" id="{7CDB0E31-D106-E811-6986-E3045DD46D33}"/>
              </a:ext>
            </a:extLst>
          </p:cNvPr>
          <p:cNvSpPr/>
          <p:nvPr/>
        </p:nvSpPr>
        <p:spPr>
          <a:xfrm rot="5400000">
            <a:off x="2388776" y="3375510"/>
            <a:ext cx="5673483" cy="106978"/>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CFDA98E0-9AD6-6E64-D60B-4348B520F1A5}"/>
              </a:ext>
            </a:extLst>
          </p:cNvPr>
          <p:cNvGrpSpPr/>
          <p:nvPr/>
        </p:nvGrpSpPr>
        <p:grpSpPr>
          <a:xfrm>
            <a:off x="5008282" y="669365"/>
            <a:ext cx="7183718" cy="5116171"/>
            <a:chOff x="2861309" y="1498445"/>
            <a:chExt cx="6469380" cy="4520617"/>
          </a:xfrm>
        </p:grpSpPr>
        <p:sp>
          <p:nvSpPr>
            <p:cNvPr id="5" name="TextBox 4">
              <a:extLst>
                <a:ext uri="{FF2B5EF4-FFF2-40B4-BE49-F238E27FC236}">
                  <a16:creationId xmlns:a16="http://schemas.microsoft.com/office/drawing/2014/main" id="{F75F7B0B-12D8-4E21-E6AC-65B4A1374488}"/>
                </a:ext>
              </a:extLst>
            </p:cNvPr>
            <p:cNvSpPr txBox="1"/>
            <p:nvPr/>
          </p:nvSpPr>
          <p:spPr>
            <a:xfrm>
              <a:off x="3587931" y="1498445"/>
              <a:ext cx="5016137" cy="523220"/>
            </a:xfrm>
            <a:prstGeom prst="rect">
              <a:avLst/>
            </a:prstGeom>
            <a:noFill/>
          </p:spPr>
          <p:txBody>
            <a:bodyPr wrap="square" rtlCol="0">
              <a:spAutoFit/>
            </a:bodyPr>
            <a:lstStyle/>
            <a:p>
              <a:pPr algn="ctr"/>
              <a:r>
                <a:rPr lang="en-US" sz="2800" dirty="0">
                  <a:solidFill>
                    <a:schemeClr val="accent1">
                      <a:lumMod val="20000"/>
                      <a:lumOff val="80000"/>
                    </a:schemeClr>
                  </a:solidFill>
                  <a:latin typeface="Times New Roman" panose="02020603050405020304" pitchFamily="18" charset="0"/>
                  <a:cs typeface="Times New Roman" panose="02020603050405020304" pitchFamily="18" charset="0"/>
                </a:rPr>
                <a:t>Flowchart </a:t>
              </a:r>
              <a:endParaRPr lang="en-GB" sz="2800" dirty="0">
                <a:solidFill>
                  <a:schemeClr val="accent1">
                    <a:lumMod val="20000"/>
                    <a:lumOff val="80000"/>
                  </a:schemeClr>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7EECE7A7-BCC7-4FEB-18E2-1544A9140555}"/>
                </a:ext>
              </a:extLst>
            </p:cNvPr>
            <p:cNvSpPr txBox="1"/>
            <p:nvPr/>
          </p:nvSpPr>
          <p:spPr>
            <a:xfrm>
              <a:off x="2861309" y="2044048"/>
              <a:ext cx="6469380" cy="461665"/>
            </a:xfrm>
            <a:prstGeom prst="rect">
              <a:avLst/>
            </a:prstGeom>
            <a:noFill/>
          </p:spPr>
          <p:txBody>
            <a:bodyPr wrap="square">
              <a:spAutoFit/>
            </a:bodyPr>
            <a:lstStyle/>
            <a:p>
              <a:pPr algn="ctr"/>
              <a:r>
                <a:rPr lang="en-GB" sz="2400" b="1" dirty="0">
                  <a:solidFill>
                    <a:schemeClr val="accent1">
                      <a:lumMod val="20000"/>
                      <a:lumOff val="80000"/>
                    </a:schemeClr>
                  </a:solidFill>
                </a:rPr>
                <a:t>Sources → Effects → Prevention </a:t>
              </a:r>
            </a:p>
          </p:txBody>
        </p:sp>
        <p:graphicFrame>
          <p:nvGraphicFramePr>
            <p:cNvPr id="10" name="Diagram 9">
              <a:extLst>
                <a:ext uri="{FF2B5EF4-FFF2-40B4-BE49-F238E27FC236}">
                  <a16:creationId xmlns:a16="http://schemas.microsoft.com/office/drawing/2014/main" id="{46BF9817-7998-4E27-02F5-2BB550DABB15}"/>
                </a:ext>
              </a:extLst>
            </p:cNvPr>
            <p:cNvGraphicFramePr/>
            <p:nvPr>
              <p:extLst>
                <p:ext uri="{D42A27DB-BD31-4B8C-83A1-F6EECF244321}">
                  <p14:modId xmlns:p14="http://schemas.microsoft.com/office/powerpoint/2010/main" val="2182905815"/>
                </p:ext>
              </p:extLst>
            </p:nvPr>
          </p:nvGraphicFramePr>
          <p:xfrm>
            <a:off x="3587931" y="2685513"/>
            <a:ext cx="4950507" cy="33335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spTree>
    <p:extLst>
      <p:ext uri="{BB962C8B-B14F-4D97-AF65-F5344CB8AC3E}">
        <p14:creationId xmlns:p14="http://schemas.microsoft.com/office/powerpoint/2010/main" val="373067224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CDB0E31-D106-E811-6986-E3045DD46D33}"/>
              </a:ext>
            </a:extLst>
          </p:cNvPr>
          <p:cNvSpPr/>
          <p:nvPr/>
        </p:nvSpPr>
        <p:spPr>
          <a:xfrm>
            <a:off x="708028" y="1200150"/>
            <a:ext cx="8992233" cy="45719"/>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71C66B12-692C-7F93-07FD-F5A2343034F5}"/>
              </a:ext>
            </a:extLst>
          </p:cNvPr>
          <p:cNvSpPr txBox="1"/>
          <p:nvPr/>
        </p:nvSpPr>
        <p:spPr>
          <a:xfrm>
            <a:off x="650877" y="657909"/>
            <a:ext cx="9570085" cy="523220"/>
          </a:xfrm>
          <a:prstGeom prst="rect">
            <a:avLst/>
          </a:prstGeom>
          <a:noFill/>
        </p:spPr>
        <p:txBody>
          <a:bodyPr wrap="square">
            <a:spAutoFit/>
          </a:bodyPr>
          <a:lstStyle/>
          <a:p>
            <a:r>
              <a:rPr lang="en-US" sz="2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Industrial Pollution: Managing and Mitigating Its Effects</a:t>
            </a:r>
            <a:endParaRPr lang="en-GB" sz="2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2050" name="Picture 2" descr="Industrial Pollution: Managing and Mitigating Its Effects">
            <a:extLst>
              <a:ext uri="{FF2B5EF4-FFF2-40B4-BE49-F238E27FC236}">
                <a16:creationId xmlns:a16="http://schemas.microsoft.com/office/drawing/2014/main" id="{C26950AF-C84D-8543-B184-A9DFBB3B29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5333" y="1669211"/>
            <a:ext cx="3988639" cy="398863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6D40F44-073C-128D-3A7F-ACA72A492A8C}"/>
              </a:ext>
            </a:extLst>
          </p:cNvPr>
          <p:cNvSpPr txBox="1"/>
          <p:nvPr/>
        </p:nvSpPr>
        <p:spPr>
          <a:xfrm>
            <a:off x="708028" y="1536174"/>
            <a:ext cx="6616698" cy="4524315"/>
          </a:xfrm>
          <a:prstGeom prst="rect">
            <a:avLst/>
          </a:prstGeom>
          <a:noFill/>
        </p:spPr>
        <p:txBody>
          <a:bodyPr wrap="square">
            <a:spAutoFit/>
          </a:bodyPr>
          <a:lstStyle/>
          <a:p>
            <a:pPr algn="just"/>
            <a:r>
              <a:rPr lang="en-US" sz="2400" dirty="0">
                <a:solidFill>
                  <a:schemeClr val="bg1"/>
                </a:solidFill>
                <a:latin typeface="Times New Roman" panose="02020603050405020304" pitchFamily="18" charset="0"/>
                <a:cs typeface="Times New Roman" panose="02020603050405020304" pitchFamily="18" charset="0"/>
              </a:rPr>
              <a:t>Industrial pollution is caused by the release of harmful substances like chemicals, gases, and heavy metals from manufacturing and production processes. It leads to air, water, and soil contamination, posing risks to both human health and the environment. Industrial waste can cause respiratory issues, waterborne diseases, and long-term environmental damage. Managing industrial pollution involves using cleaner technologies, implementing stricter regulations, and adopting sustainable practices like waste recycling and emissions control to reduce its impact.</a:t>
            </a:r>
            <a:endParaRPr lang="en-GB"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38569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par>
                                <p:cTn id="8" presetID="6" presetClass="entr" presetSubtype="16"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circle(in)">
                                      <p:cBhvr>
                                        <p:cTn id="10" dur="2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CDB0E31-D106-E811-6986-E3045DD46D33}"/>
              </a:ext>
            </a:extLst>
          </p:cNvPr>
          <p:cNvSpPr/>
          <p:nvPr/>
        </p:nvSpPr>
        <p:spPr>
          <a:xfrm>
            <a:off x="708027" y="1200150"/>
            <a:ext cx="9223373" cy="64769"/>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A6D40F44-073C-128D-3A7F-ACA72A492A8C}"/>
              </a:ext>
            </a:extLst>
          </p:cNvPr>
          <p:cNvSpPr txBox="1"/>
          <p:nvPr/>
        </p:nvSpPr>
        <p:spPr>
          <a:xfrm>
            <a:off x="333378" y="1606837"/>
            <a:ext cx="6616698" cy="4401205"/>
          </a:xfrm>
          <a:prstGeom prst="rect">
            <a:avLst/>
          </a:prstGeom>
          <a:noFill/>
        </p:spPr>
        <p:txBody>
          <a:bodyPr wrap="square">
            <a:spAutoFit/>
          </a:bodyPr>
          <a:lstStyle/>
          <a:p>
            <a:pPr marL="457200" indent="-457200">
              <a:buFont typeface="+mj-lt"/>
              <a:buAutoNum type="arabicPeriod"/>
            </a:pPr>
            <a:r>
              <a:rPr lang="en-US" sz="2000" b="1" dirty="0">
                <a:solidFill>
                  <a:schemeClr val="bg1"/>
                </a:solidFill>
                <a:latin typeface="Times New Roman" panose="02020603050405020304" pitchFamily="18" charset="0"/>
                <a:cs typeface="Times New Roman" panose="02020603050405020304" pitchFamily="18" charset="0"/>
              </a:rPr>
              <a:t>Sources: </a:t>
            </a:r>
            <a:r>
              <a:rPr lang="en-US" sz="2000" dirty="0">
                <a:solidFill>
                  <a:schemeClr val="bg1"/>
                </a:solidFill>
                <a:latin typeface="Times New Roman" panose="02020603050405020304" pitchFamily="18" charset="0"/>
                <a:cs typeface="Times New Roman" panose="02020603050405020304" pitchFamily="18" charset="0"/>
              </a:rPr>
              <a:t>Single-use plastics, packaging materials, and discarded plastic products.</a:t>
            </a:r>
          </a:p>
          <a:p>
            <a:pPr marL="457200" indent="-457200">
              <a:buFont typeface="+mj-lt"/>
              <a:buAutoNum type="arabicPeriod"/>
            </a:pPr>
            <a:r>
              <a:rPr lang="en-US" sz="2000" b="1" dirty="0">
                <a:solidFill>
                  <a:schemeClr val="bg1"/>
                </a:solidFill>
                <a:latin typeface="Times New Roman" panose="02020603050405020304" pitchFamily="18" charset="0"/>
                <a:cs typeface="Times New Roman" panose="02020603050405020304" pitchFamily="18" charset="0"/>
              </a:rPr>
              <a:t>Impact: </a:t>
            </a:r>
            <a:r>
              <a:rPr lang="en-US" sz="2000" dirty="0">
                <a:solidFill>
                  <a:schemeClr val="bg1"/>
                </a:solidFill>
                <a:latin typeface="Times New Roman" panose="02020603050405020304" pitchFamily="18" charset="0"/>
                <a:cs typeface="Times New Roman" panose="02020603050405020304" pitchFamily="18" charset="0"/>
              </a:rPr>
              <a:t>Harms marine life, disrupts ecosystems, and contributes to microplastic contamination.</a:t>
            </a:r>
          </a:p>
          <a:p>
            <a:pPr marL="457200" indent="-457200">
              <a:buFont typeface="+mj-lt"/>
              <a:buAutoNum type="arabicPeriod"/>
            </a:pPr>
            <a:r>
              <a:rPr lang="en-US" sz="2000" b="1" dirty="0">
                <a:solidFill>
                  <a:schemeClr val="bg1"/>
                </a:solidFill>
                <a:latin typeface="Times New Roman" panose="02020603050405020304" pitchFamily="18" charset="0"/>
                <a:cs typeface="Times New Roman" panose="02020603050405020304" pitchFamily="18" charset="0"/>
              </a:rPr>
              <a:t>Health Concerns: </a:t>
            </a:r>
            <a:r>
              <a:rPr lang="en-US" sz="2000" dirty="0">
                <a:solidFill>
                  <a:schemeClr val="bg1"/>
                </a:solidFill>
                <a:latin typeface="Times New Roman" panose="02020603050405020304" pitchFamily="18" charset="0"/>
                <a:cs typeface="Times New Roman" panose="02020603050405020304" pitchFamily="18" charset="0"/>
              </a:rPr>
              <a:t>Linked to hormone disruption and ingestion of toxins in humans and animals.</a:t>
            </a:r>
          </a:p>
          <a:p>
            <a:pPr marL="457200" indent="-457200">
              <a:buFont typeface="+mj-lt"/>
              <a:buAutoNum type="arabicPeriod"/>
            </a:pPr>
            <a:r>
              <a:rPr lang="en-US" sz="2000" b="1" dirty="0">
                <a:solidFill>
                  <a:schemeClr val="bg1"/>
                </a:solidFill>
                <a:latin typeface="Times New Roman" panose="02020603050405020304" pitchFamily="18" charset="0"/>
                <a:cs typeface="Times New Roman" panose="02020603050405020304" pitchFamily="18" charset="0"/>
              </a:rPr>
              <a:t>Waste Accumulation: </a:t>
            </a:r>
            <a:r>
              <a:rPr lang="en-US" sz="2000" dirty="0">
                <a:solidFill>
                  <a:schemeClr val="bg1"/>
                </a:solidFill>
                <a:latin typeface="Times New Roman" panose="02020603050405020304" pitchFamily="18" charset="0"/>
                <a:cs typeface="Times New Roman" panose="02020603050405020304" pitchFamily="18" charset="0"/>
              </a:rPr>
              <a:t>Plastic waste is non-biodegradable and remains in the environment for centuries.</a:t>
            </a:r>
          </a:p>
          <a:p>
            <a:pPr marL="457200" indent="-457200">
              <a:buFont typeface="+mj-lt"/>
              <a:buAutoNum type="arabicPeriod"/>
            </a:pPr>
            <a:r>
              <a:rPr lang="en-US" sz="2000" b="1" dirty="0">
                <a:solidFill>
                  <a:schemeClr val="bg1"/>
                </a:solidFill>
                <a:latin typeface="Times New Roman" panose="02020603050405020304" pitchFamily="18" charset="0"/>
                <a:cs typeface="Times New Roman" panose="02020603050405020304" pitchFamily="18" charset="0"/>
              </a:rPr>
              <a:t>Reduction Strategies: </a:t>
            </a:r>
            <a:r>
              <a:rPr lang="en-US" sz="2000" dirty="0">
                <a:solidFill>
                  <a:schemeClr val="bg1"/>
                </a:solidFill>
                <a:latin typeface="Times New Roman" panose="02020603050405020304" pitchFamily="18" charset="0"/>
                <a:cs typeface="Times New Roman" panose="02020603050405020304" pitchFamily="18" charset="0"/>
              </a:rPr>
              <a:t>Banning single-use plastics, promoting reusable alternatives, and implementing recycling programs.</a:t>
            </a:r>
          </a:p>
          <a:p>
            <a:pPr marL="457200" indent="-457200">
              <a:buFont typeface="+mj-lt"/>
              <a:buAutoNum type="arabicPeriod"/>
            </a:pPr>
            <a:r>
              <a:rPr lang="en-US" sz="2000" b="1" dirty="0">
                <a:solidFill>
                  <a:schemeClr val="bg1"/>
                </a:solidFill>
                <a:latin typeface="Times New Roman" panose="02020603050405020304" pitchFamily="18" charset="0"/>
                <a:cs typeface="Times New Roman" panose="02020603050405020304" pitchFamily="18" charset="0"/>
              </a:rPr>
              <a:t>Management: </a:t>
            </a:r>
            <a:r>
              <a:rPr lang="en-US" sz="2000" dirty="0">
                <a:solidFill>
                  <a:schemeClr val="bg1"/>
                </a:solidFill>
                <a:latin typeface="Times New Roman" panose="02020603050405020304" pitchFamily="18" charset="0"/>
                <a:cs typeface="Times New Roman" panose="02020603050405020304" pitchFamily="18" charset="0"/>
              </a:rPr>
              <a:t>Developing biodegradable plastics, enhancing waste collection systems, and increasing public awareness.</a:t>
            </a:r>
            <a:endParaRPr lang="en-GB" sz="2000"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1B8911F0-7B78-C2AD-3860-57EA270303AA}"/>
              </a:ext>
            </a:extLst>
          </p:cNvPr>
          <p:cNvSpPr txBox="1"/>
          <p:nvPr/>
        </p:nvSpPr>
        <p:spPr>
          <a:xfrm>
            <a:off x="627593" y="676930"/>
            <a:ext cx="9500657" cy="523220"/>
          </a:xfrm>
          <a:prstGeom prst="rect">
            <a:avLst/>
          </a:prstGeom>
          <a:noFill/>
        </p:spPr>
        <p:txBody>
          <a:bodyPr wrap="square">
            <a:spAutoFit/>
          </a:bodyPr>
          <a:lstStyle/>
          <a:p>
            <a:r>
              <a:rPr lang="en-US" sz="2800" b="1" dirty="0">
                <a:solidFill>
                  <a:schemeClr val="bg1"/>
                </a:solidFill>
                <a:latin typeface="Times New Roman" panose="02020603050405020304" pitchFamily="18" charset="0"/>
                <a:cs typeface="Times New Roman" panose="02020603050405020304" pitchFamily="18" charset="0"/>
              </a:rPr>
              <a:t>Plastic Pollution: Strategies for Reduction and Management</a:t>
            </a:r>
            <a:endParaRPr lang="en-GB" sz="2800" b="1" dirty="0">
              <a:solidFill>
                <a:schemeClr val="bg1"/>
              </a:solidFill>
              <a:latin typeface="Times New Roman" panose="02020603050405020304" pitchFamily="18" charset="0"/>
              <a:cs typeface="Times New Roman" panose="02020603050405020304" pitchFamily="18" charset="0"/>
            </a:endParaRPr>
          </a:p>
        </p:txBody>
      </p:sp>
      <p:pic>
        <p:nvPicPr>
          <p:cNvPr id="12" name="Picture 2" descr="Plastic Pollution: Strategies for Reduction and Management">
            <a:extLst>
              <a:ext uri="{FF2B5EF4-FFF2-40B4-BE49-F238E27FC236}">
                <a16:creationId xmlns:a16="http://schemas.microsoft.com/office/drawing/2014/main" id="{A40A260F-30A3-5DC6-3AC4-65E9040B1E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1050" y="1452433"/>
            <a:ext cx="4555609" cy="4555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20715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CDB0E31-D106-E811-6986-E3045DD46D33}"/>
              </a:ext>
            </a:extLst>
          </p:cNvPr>
          <p:cNvSpPr/>
          <p:nvPr/>
        </p:nvSpPr>
        <p:spPr>
          <a:xfrm>
            <a:off x="708027" y="1200150"/>
            <a:ext cx="9223373" cy="64769"/>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C1B9F3A2-9351-F1AF-E0D4-BF870A66369C}"/>
              </a:ext>
            </a:extLst>
          </p:cNvPr>
          <p:cNvSpPr txBox="1"/>
          <p:nvPr/>
        </p:nvSpPr>
        <p:spPr>
          <a:xfrm>
            <a:off x="628649" y="680144"/>
            <a:ext cx="9667876" cy="584775"/>
          </a:xfrm>
          <a:prstGeom prst="rect">
            <a:avLst/>
          </a:prstGeom>
          <a:noFill/>
        </p:spPr>
        <p:txBody>
          <a:bodyPr wrap="square">
            <a:spAutoFit/>
          </a:bodyPr>
          <a:lstStyle/>
          <a:p>
            <a:r>
              <a:rPr lang="en-US" sz="3200" b="1" i="1" dirty="0">
                <a:solidFill>
                  <a:schemeClr val="bg1"/>
                </a:solidFill>
                <a:latin typeface="Times New Roman" panose="02020603050405020304" pitchFamily="18" charset="0"/>
                <a:cs typeface="Times New Roman" panose="02020603050405020304" pitchFamily="18" charset="0"/>
              </a:rPr>
              <a:t>Noise Pollution: Health Effects and Control Measures</a:t>
            </a:r>
            <a:endParaRPr lang="en-GB" sz="3200" b="1" i="1" dirty="0">
              <a:solidFill>
                <a:schemeClr val="bg1"/>
              </a:solidFill>
              <a:latin typeface="Times New Roman" panose="02020603050405020304" pitchFamily="18" charset="0"/>
              <a:cs typeface="Times New Roman" panose="02020603050405020304" pitchFamily="18" charset="0"/>
            </a:endParaRPr>
          </a:p>
        </p:txBody>
      </p:sp>
      <p:pic>
        <p:nvPicPr>
          <p:cNvPr id="4098" name="Picture 2" descr="Noise Pollution: Health Effects and Control Measures">
            <a:extLst>
              <a:ext uri="{FF2B5EF4-FFF2-40B4-BE49-F238E27FC236}">
                <a16:creationId xmlns:a16="http://schemas.microsoft.com/office/drawing/2014/main" id="{96F050E9-A22B-4FF1-3309-9E02A9DD06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112" b="68750"/>
          <a:stretch/>
        </p:blipFill>
        <p:spPr bwMode="auto">
          <a:xfrm>
            <a:off x="0" y="5751195"/>
            <a:ext cx="12192000" cy="110680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7DF9AB6D-9F2A-99F4-8750-F751B856270B}"/>
              </a:ext>
            </a:extLst>
          </p:cNvPr>
          <p:cNvGraphicFramePr>
            <a:graphicFrameLocks noGrp="1"/>
          </p:cNvGraphicFramePr>
          <p:nvPr>
            <p:extLst>
              <p:ext uri="{D42A27DB-BD31-4B8C-83A1-F6EECF244321}">
                <p14:modId xmlns:p14="http://schemas.microsoft.com/office/powerpoint/2010/main" val="847337259"/>
              </p:ext>
            </p:extLst>
          </p:nvPr>
        </p:nvGraphicFramePr>
        <p:xfrm>
          <a:off x="1787524" y="1478280"/>
          <a:ext cx="8616951" cy="4179570"/>
        </p:xfrm>
        <a:graphic>
          <a:graphicData uri="http://schemas.openxmlformats.org/drawingml/2006/table">
            <a:tbl>
              <a:tblPr firstRow="1" firstCol="1" bandRow="1">
                <a:tableStyleId>{C083E6E3-FA7D-4D7B-A595-EF9225AFEA82}</a:tableStyleId>
              </a:tblPr>
              <a:tblGrid>
                <a:gridCol w="2872317">
                  <a:extLst>
                    <a:ext uri="{9D8B030D-6E8A-4147-A177-3AD203B41FA5}">
                      <a16:colId xmlns:a16="http://schemas.microsoft.com/office/drawing/2014/main" val="4147308780"/>
                    </a:ext>
                  </a:extLst>
                </a:gridCol>
                <a:gridCol w="2872317">
                  <a:extLst>
                    <a:ext uri="{9D8B030D-6E8A-4147-A177-3AD203B41FA5}">
                      <a16:colId xmlns:a16="http://schemas.microsoft.com/office/drawing/2014/main" val="3517635390"/>
                    </a:ext>
                  </a:extLst>
                </a:gridCol>
                <a:gridCol w="2872317">
                  <a:extLst>
                    <a:ext uri="{9D8B030D-6E8A-4147-A177-3AD203B41FA5}">
                      <a16:colId xmlns:a16="http://schemas.microsoft.com/office/drawing/2014/main" val="3667392388"/>
                    </a:ext>
                  </a:extLst>
                </a:gridCol>
              </a:tblGrid>
              <a:tr h="696595">
                <a:tc>
                  <a:txBody>
                    <a:bodyPr/>
                    <a:lstStyle/>
                    <a:p>
                      <a:pPr algn="ctr">
                        <a:lnSpc>
                          <a:spcPct val="107000"/>
                        </a:lnSpc>
                        <a:spcAft>
                          <a:spcPts val="800"/>
                        </a:spcAft>
                      </a:pPr>
                      <a:r>
                        <a:rPr lang="en-GB" sz="2000" kern="100" dirty="0">
                          <a:solidFill>
                            <a:schemeClr val="bg1"/>
                          </a:solidFill>
                          <a:effectLst/>
                        </a:rPr>
                        <a:t>Source of Noise Pollution</a:t>
                      </a:r>
                      <a:endParaRPr lang="en-GB"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GB" sz="2000" kern="100">
                          <a:solidFill>
                            <a:schemeClr val="bg1"/>
                          </a:solidFill>
                          <a:effectLst/>
                        </a:rPr>
                        <a:t>Health Effects</a:t>
                      </a:r>
                      <a:endParaRPr lang="en-GB"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GB" sz="2000" kern="100" dirty="0">
                          <a:solidFill>
                            <a:schemeClr val="bg1"/>
                          </a:solidFill>
                          <a:effectLst/>
                        </a:rPr>
                        <a:t>Control Measures</a:t>
                      </a:r>
                      <a:endParaRPr lang="en-GB"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80585384"/>
                  </a:ext>
                </a:extLst>
              </a:tr>
              <a:tr h="696595">
                <a:tc>
                  <a:txBody>
                    <a:bodyPr/>
                    <a:lstStyle/>
                    <a:p>
                      <a:pPr>
                        <a:lnSpc>
                          <a:spcPct val="107000"/>
                        </a:lnSpc>
                        <a:spcAft>
                          <a:spcPts val="800"/>
                        </a:spcAft>
                      </a:pPr>
                      <a:r>
                        <a:rPr lang="en-GB" sz="2000" kern="100">
                          <a:solidFill>
                            <a:schemeClr val="bg1"/>
                          </a:solidFill>
                          <a:effectLst/>
                        </a:rPr>
                        <a:t>Traffic and Transport</a:t>
                      </a:r>
                      <a:endParaRPr lang="en-GB"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2000" kern="100">
                          <a:solidFill>
                            <a:schemeClr val="bg1"/>
                          </a:solidFill>
                          <a:effectLst/>
                        </a:rPr>
                        <a:t>Hearing loss, stress, sleep disturbances</a:t>
                      </a:r>
                      <a:endParaRPr lang="en-GB"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2000" kern="100">
                          <a:solidFill>
                            <a:schemeClr val="bg1"/>
                          </a:solidFill>
                          <a:effectLst/>
                        </a:rPr>
                        <a:t>Sound barriers, better road design</a:t>
                      </a:r>
                      <a:endParaRPr lang="en-GB"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12097112"/>
                  </a:ext>
                </a:extLst>
              </a:tr>
              <a:tr h="696595">
                <a:tc>
                  <a:txBody>
                    <a:bodyPr/>
                    <a:lstStyle/>
                    <a:p>
                      <a:pPr>
                        <a:lnSpc>
                          <a:spcPct val="107000"/>
                        </a:lnSpc>
                        <a:spcAft>
                          <a:spcPts val="800"/>
                        </a:spcAft>
                      </a:pPr>
                      <a:r>
                        <a:rPr lang="en-GB" sz="2000" kern="100" dirty="0">
                          <a:solidFill>
                            <a:schemeClr val="bg1"/>
                          </a:solidFill>
                          <a:effectLst/>
                        </a:rPr>
                        <a:t>Industrial Activities</a:t>
                      </a:r>
                      <a:endParaRPr lang="en-GB"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2000" kern="100">
                          <a:solidFill>
                            <a:schemeClr val="bg1"/>
                          </a:solidFill>
                          <a:effectLst/>
                        </a:rPr>
                        <a:t>Cardiovascular issues, hypertension</a:t>
                      </a:r>
                      <a:endParaRPr lang="en-GB"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2000" kern="100">
                          <a:solidFill>
                            <a:schemeClr val="bg1"/>
                          </a:solidFill>
                          <a:effectLst/>
                        </a:rPr>
                        <a:t>Noise-reducing equipment, zoning laws</a:t>
                      </a:r>
                      <a:endParaRPr lang="en-GB"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12670687"/>
                  </a:ext>
                </a:extLst>
              </a:tr>
              <a:tr h="696595">
                <a:tc>
                  <a:txBody>
                    <a:bodyPr/>
                    <a:lstStyle/>
                    <a:p>
                      <a:pPr>
                        <a:lnSpc>
                          <a:spcPct val="107000"/>
                        </a:lnSpc>
                        <a:spcAft>
                          <a:spcPts val="800"/>
                        </a:spcAft>
                      </a:pPr>
                      <a:r>
                        <a:rPr lang="en-GB" sz="2000" kern="100">
                          <a:solidFill>
                            <a:schemeClr val="bg1"/>
                          </a:solidFill>
                          <a:effectLst/>
                        </a:rPr>
                        <a:t>Construction Sites</a:t>
                      </a:r>
                      <a:endParaRPr lang="en-GB"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2000" kern="100">
                          <a:solidFill>
                            <a:schemeClr val="bg1"/>
                          </a:solidFill>
                          <a:effectLst/>
                        </a:rPr>
                        <a:t>Irritability, anxiety, reduced productivity</a:t>
                      </a:r>
                      <a:endParaRPr lang="en-GB"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2000" kern="100">
                          <a:solidFill>
                            <a:schemeClr val="bg1"/>
                          </a:solidFill>
                          <a:effectLst/>
                        </a:rPr>
                        <a:t>Time restrictions, use of quieter machines</a:t>
                      </a:r>
                      <a:endParaRPr lang="en-GB"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38838050"/>
                  </a:ext>
                </a:extLst>
              </a:tr>
              <a:tr h="696595">
                <a:tc>
                  <a:txBody>
                    <a:bodyPr/>
                    <a:lstStyle/>
                    <a:p>
                      <a:pPr>
                        <a:lnSpc>
                          <a:spcPct val="107000"/>
                        </a:lnSpc>
                        <a:spcAft>
                          <a:spcPts val="800"/>
                        </a:spcAft>
                      </a:pPr>
                      <a:r>
                        <a:rPr lang="en-GB" sz="2000" kern="100">
                          <a:solidFill>
                            <a:schemeClr val="bg1"/>
                          </a:solidFill>
                          <a:effectLst/>
                        </a:rPr>
                        <a:t>Urbanization (Residential Noise)</a:t>
                      </a:r>
                      <a:endParaRPr lang="en-GB"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2000" kern="100">
                          <a:solidFill>
                            <a:schemeClr val="bg1"/>
                          </a:solidFill>
                          <a:effectLst/>
                        </a:rPr>
                        <a:t>Concentration problems, mental fatigue</a:t>
                      </a:r>
                      <a:endParaRPr lang="en-GB"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2000" kern="100">
                          <a:solidFill>
                            <a:schemeClr val="bg1"/>
                          </a:solidFill>
                          <a:effectLst/>
                        </a:rPr>
                        <a:t>Green spaces, better building materials</a:t>
                      </a:r>
                      <a:endParaRPr lang="en-GB"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78585324"/>
                  </a:ext>
                </a:extLst>
              </a:tr>
              <a:tr h="696595">
                <a:tc>
                  <a:txBody>
                    <a:bodyPr/>
                    <a:lstStyle/>
                    <a:p>
                      <a:pPr>
                        <a:lnSpc>
                          <a:spcPct val="107000"/>
                        </a:lnSpc>
                        <a:spcAft>
                          <a:spcPts val="800"/>
                        </a:spcAft>
                      </a:pPr>
                      <a:r>
                        <a:rPr lang="en-GB" sz="2000" kern="100">
                          <a:solidFill>
                            <a:schemeClr val="bg1"/>
                          </a:solidFill>
                          <a:effectLst/>
                        </a:rPr>
                        <a:t>Entertainment (Loud Music, Events)</a:t>
                      </a:r>
                      <a:endParaRPr lang="en-GB"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2000" kern="100">
                          <a:solidFill>
                            <a:schemeClr val="bg1"/>
                          </a:solidFill>
                          <a:effectLst/>
                        </a:rPr>
                        <a:t>Tinnitus, headaches</a:t>
                      </a:r>
                      <a:endParaRPr lang="en-GB"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2000" kern="100" dirty="0">
                          <a:solidFill>
                            <a:schemeClr val="bg1"/>
                          </a:solidFill>
                          <a:effectLst/>
                        </a:rPr>
                        <a:t>Noise limits, public awareness campaigns</a:t>
                      </a:r>
                      <a:endParaRPr lang="en-GB"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07460568"/>
                  </a:ext>
                </a:extLst>
              </a:tr>
            </a:tbl>
          </a:graphicData>
        </a:graphic>
      </p:graphicFrame>
    </p:spTree>
    <p:extLst>
      <p:ext uri="{BB962C8B-B14F-4D97-AF65-F5344CB8AC3E}">
        <p14:creationId xmlns:p14="http://schemas.microsoft.com/office/powerpoint/2010/main" val="12889440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TotalTime>
  <Words>1134</Words>
  <Application>Microsoft Office PowerPoint</Application>
  <PresentationFormat>Widescreen</PresentationFormat>
  <Paragraphs>136</Paragraphs>
  <Slides>23</Slides>
  <Notes>1</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Environment Pollution </vt:lpstr>
      <vt:lpstr>Introduction </vt:lpstr>
      <vt:lpstr>Air Pollution </vt:lpstr>
      <vt:lpstr>Water Pollution </vt:lpstr>
      <vt:lpstr>PowerPoint Presentation</vt:lpstr>
      <vt:lpstr>Soil Pollution: Sources, Effects, and Prevention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Environment Pollution </dc:title>
  <dc:creator>Jubair Rahoman</dc:creator>
  <cp:lastModifiedBy>abdulwahedmirza993@gmail.com</cp:lastModifiedBy>
  <cp:revision>8</cp:revision>
  <dcterms:created xsi:type="dcterms:W3CDTF">2024-10-01T11:51:38Z</dcterms:created>
  <dcterms:modified xsi:type="dcterms:W3CDTF">2024-11-17T13:59:54Z</dcterms:modified>
</cp:coreProperties>
</file>